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1239ba9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1239ba9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1239ba95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1239ba9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1239ba9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1239ba9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1239ba95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1239ba95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10d432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10d432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1239ba9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41239ba9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1239ba95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1239ba95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1239ba95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1239ba9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0d432a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10d432a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41239ba95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41239ba9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1239ba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1239ba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1239ba9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1239ba9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1239ba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1239ba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1239ba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1239ba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1239ba9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1239ba9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1239ba9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1239ba9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1239ba9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41239ba9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1239ba9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1239ba9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code.fr/maze-generato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labirintos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</a:t>
            </a:r>
            <a:r>
              <a:rPr lang="pt-BR">
                <a:solidFill>
                  <a:srgbClr val="666666"/>
                </a:solidFill>
              </a:rPr>
              <a:t>: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Caio A. D. Basso, Gabriel G. Lorencetti,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Henrique de S. Q. dos Santos e Witor M. A. de Oliveira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Hill Climbing foi ineficaz nos testes feitos;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BFS </a:t>
            </a:r>
            <a:r>
              <a:rPr lang="pt-BR" sz="1600"/>
              <a:t>foi o melhor algoritmo, seguido do </a:t>
            </a:r>
            <a:r>
              <a:rPr i="1" lang="pt-BR" sz="1600"/>
              <a:t>Best-First Search</a:t>
            </a:r>
            <a:r>
              <a:rPr lang="pt-BR" sz="1600"/>
              <a:t>, </a:t>
            </a:r>
            <a:r>
              <a:rPr i="1" lang="pt-BR" sz="1600"/>
              <a:t>DFS</a:t>
            </a:r>
            <a:r>
              <a:rPr lang="pt-BR" sz="1600"/>
              <a:t> e A </a:t>
            </a:r>
            <a:r>
              <a:rPr i="1" lang="pt-BR" sz="1600"/>
              <a:t>Star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Média dos tempos de 10 execuções em ordem (em segundos):</a:t>
            </a:r>
            <a:br>
              <a:rPr lang="pt-BR" sz="1600"/>
            </a:b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4,45E-04 (BFS)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1,34E-03 (Best-First)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1,73E-03 (DFS)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3,17E-03 (A Star)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Impressão dos caminhos </a:t>
            </a:r>
            <a:r>
              <a:rPr lang="pt-BR"/>
              <a:t>percorridos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a impressão dos caminhos percorridos em cada labirinto, utilizamos um </a:t>
            </a:r>
            <a:r>
              <a:rPr i="1" lang="pt-BR" sz="1600"/>
              <a:t>script</a:t>
            </a:r>
            <a:r>
              <a:rPr lang="pt-BR" sz="1600"/>
              <a:t> que imprimia na tela uma representação gráfica do labirinto:</a:t>
            </a:r>
            <a:br>
              <a:rPr lang="pt-BR" sz="1600"/>
            </a:b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Quadrado verde: posição inicial;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Quadrado vermelho: posição alvo (destino);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Quadrados cinzas: posições possíveis;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Quadrados pretos: barreiras;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Quadrados rosa: caminho percorrido pelo algoritmo até achar (ou não) o destino.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percorridos no labirinto 3</a:t>
            </a:r>
            <a:endParaRPr b="0" sz="17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43825"/>
            <a:ext cx="25241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938" y="2143825"/>
            <a:ext cx="25241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063" y="2143825"/>
            <a:ext cx="25241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percorridos no labirinto 3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03975"/>
            <a:ext cx="25241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175" y="2103975"/>
            <a:ext cx="25241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Tempos de execução </a:t>
            </a:r>
            <a:r>
              <a:rPr lang="pt-BR"/>
              <a:t>no labirinto 3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75" y="2162375"/>
            <a:ext cx="50958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Curiosidades sobre os c</a:t>
            </a:r>
            <a:r>
              <a:rPr lang="pt-BR"/>
              <a:t>aminhos percorridos no labirinto 3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408750"/>
            <a:ext cx="76887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Hill Climbing só encontrou o destino nesse labirinto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pt-BR" sz="1600"/>
              <a:t>E</a:t>
            </a:r>
            <a:r>
              <a:rPr b="1" lang="pt-BR" sz="1600"/>
              <a:t>ra impossível não encontrar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Hill Climbing foi o mais rápido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percorridos no labirinto 6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67350"/>
            <a:ext cx="25241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625" y="2067350"/>
            <a:ext cx="25241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300" y="2067350"/>
            <a:ext cx="25241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percorridos no labirinto 6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28425"/>
            <a:ext cx="25241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175" y="2128425"/>
            <a:ext cx="25241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Tempos de execução </a:t>
            </a:r>
            <a:r>
              <a:rPr lang="pt-BR"/>
              <a:t>no labirinto 6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25" y="2147300"/>
            <a:ext cx="50768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O algoritmo BFS teve um desempenho melhor em questões de tempo, mas (quase) sempre verificou todo o labirinto até encontrar o destino;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	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Objetivo do trabalho 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 Comparar o tempo de algoritmos de busca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10 labirintos de tamanho diversos (alguns com mais de um possível caminho até o objetivo)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3 algoritmos de busca informada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2 algoritmos de busca cega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linguagem escolhida foi </a:t>
            </a:r>
            <a:r>
              <a:rPr b="1" lang="pt-BR" sz="1600"/>
              <a:t>Python 3</a:t>
            </a:r>
            <a:endParaRPr b="1"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10 labirintos gerados aleatoriamente no </a:t>
            </a:r>
            <a:r>
              <a:rPr i="1" lang="pt-BR" sz="1600" u="sng">
                <a:solidFill>
                  <a:schemeClr val="hlink"/>
                </a:solidFill>
                <a:hlinkClick r:id="rId3"/>
              </a:rPr>
              <a:t>dCode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Modificados pelos integrantes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Alguns com mais de um possível caminho até o objetivo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labirinto foi representado por meio de um </a:t>
            </a:r>
            <a:r>
              <a:rPr b="1" lang="pt-BR" sz="1600"/>
              <a:t>grafo com lista de adjacências</a:t>
            </a:r>
            <a:endParaRPr b="1"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Apenas foram armazenados as posições possíveis (caracteres </a:t>
            </a:r>
            <a:r>
              <a:rPr i="1" lang="pt-BR" sz="1600"/>
              <a:t>*, # e $</a:t>
            </a:r>
            <a:r>
              <a:rPr lang="pt-BR" sz="1600"/>
              <a:t> na especificação)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cega</a:t>
            </a:r>
            <a:r>
              <a:rPr lang="pt-BR"/>
              <a:t>	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68943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Busca em profundidade ou Depth-First Search (DFS)</a:t>
            </a:r>
            <a:endParaRPr b="1"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Versão iterativa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Sempre encontra o caminho, se existir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Busca completa por cada um dos ramos de vértices do grafo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Nós a serem percorridos foram guardados em uma </a:t>
            </a:r>
            <a:r>
              <a:rPr b="1" lang="pt-BR" sz="1600"/>
              <a:t>pilha</a:t>
            </a:r>
            <a:endParaRPr b="1"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Complexidade O (|E| + |V|),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|E| - número de arestas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|V| - número de vértices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Dificuldade quando o labirinto é muito aberto, pois visita todos os nós possíveis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cega 	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594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Busca em Largura ou Breadth-First Search (BFS)</a:t>
            </a:r>
            <a:endParaRPr b="1"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Busca completa por cada camada do grafo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Sempre encontra o caminho, se existir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Nós a serem percorridos foram guardados em uma </a:t>
            </a:r>
            <a:r>
              <a:rPr b="1" lang="pt-BR" sz="1600"/>
              <a:t>fila</a:t>
            </a:r>
            <a:endParaRPr b="1"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Complexidade O (|E| + |V|),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|E| - número de arestas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|V| - número de vértices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Dificuldade quando o labirinto é muito aberto, pois visita todos os nós possíveis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informada 	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6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Best-First Search</a:t>
            </a:r>
            <a:endParaRPr b="1"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Sempre encontra o caminho, se existir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pt-BR" sz="1600"/>
              <a:t>Heurística</a:t>
            </a:r>
            <a:r>
              <a:rPr lang="pt-BR" sz="1600"/>
              <a:t> utilizada foi a </a:t>
            </a:r>
            <a:r>
              <a:rPr b="1" lang="pt-BR" sz="1600"/>
              <a:t>distância de Manhattan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Leve computação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M</a:t>
            </a:r>
            <a:r>
              <a:rPr lang="pt-BR" sz="1600"/>
              <a:t>elhor performance no tipo de labirinto usado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Nós a serem percorridos são colocados em uma </a:t>
            </a:r>
            <a:r>
              <a:rPr b="1" lang="pt-BR" sz="1600"/>
              <a:t>fila de prioridades </a:t>
            </a:r>
            <a:r>
              <a:rPr lang="pt-BR" sz="1600"/>
              <a:t>ordenada pelo custo real (f(n) + g(n))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f(n) - custo até o próximo nó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g(n) - custo da heurística do próximo nó até o nó objetivo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Complexidade O (|V| * log(|V|))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informada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5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A* (A Star)</a:t>
            </a:r>
            <a:endParaRPr b="1"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Sempre encontra o caminho, se existir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pt-BR" sz="1600"/>
              <a:t>Heurística </a:t>
            </a:r>
            <a:r>
              <a:rPr lang="pt-BR" sz="1600"/>
              <a:t>utilizada foi a </a:t>
            </a:r>
            <a:r>
              <a:rPr b="1" lang="pt-BR" sz="1600"/>
              <a:t>distância de Manhattan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Leve computação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Melhor performance no tipo de labirinto usado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Nós a serem percorridos são colocados em uma </a:t>
            </a:r>
            <a:r>
              <a:rPr b="1" lang="pt-BR" sz="1600"/>
              <a:t>fila de prioridades</a:t>
            </a:r>
            <a:r>
              <a:rPr lang="pt-BR" sz="1600"/>
              <a:t> ordenada pelo custo real (f(n) + g(n))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f(n) - custo até o próximo nó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g(n) - custo da heurística do próximo nó até o nó objetivo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Complexidade O (|E|)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informada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Diferenças entre o </a:t>
            </a:r>
            <a:r>
              <a:rPr i="1" lang="pt-BR" sz="1600"/>
              <a:t>A*</a:t>
            </a:r>
            <a:r>
              <a:rPr lang="pt-BR" sz="1600"/>
              <a:t> e </a:t>
            </a:r>
            <a:r>
              <a:rPr i="1" lang="pt-BR" sz="1600"/>
              <a:t>Best-First Search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Os algoritmos são bem parecidos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Diferença na verificação de quando inserir na fila de prioridades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pt-BR" sz="1600"/>
              <a:t>A*</a:t>
            </a:r>
            <a:r>
              <a:rPr lang="pt-BR" sz="1600"/>
              <a:t> só insere um nó não visitado ou com custo total menor do que o que já está guardado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pt-BR" sz="1600"/>
              <a:t>Best-First-Search</a:t>
            </a:r>
            <a:r>
              <a:rPr i="1" lang="pt-BR" sz="1600"/>
              <a:t> </a:t>
            </a:r>
            <a:r>
              <a:rPr lang="pt-BR" sz="1600"/>
              <a:t>só insere um nó quando ele ainda não foi visitado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informada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Hill Climbing</a:t>
            </a:r>
            <a:endParaRPr b="1"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B</a:t>
            </a:r>
            <a:r>
              <a:rPr lang="pt-BR" sz="1600"/>
              <a:t>usca local iterativa. É um algoritmo guloso.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Não garante que uma solução seja encontrada, porém quando consegue encontrar uma solução, é sempre uma solução boa. 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Complexidade O (n+m) iterações, onde n é o número de linhas e m é o número de colunas na matriz labirinto.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