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0" r:id="rId1"/>
  </p:sldMasterIdLst>
  <p:notesMasterIdLst>
    <p:notesMasterId r:id="rId11"/>
  </p:notesMasterIdLst>
  <p:handoutMasterIdLst>
    <p:handoutMasterId r:id="rId12"/>
  </p:handoutMasterIdLst>
  <p:sldIdLst>
    <p:sldId id="838" r:id="rId2"/>
    <p:sldId id="987" r:id="rId3"/>
    <p:sldId id="1017" r:id="rId4"/>
    <p:sldId id="999" r:id="rId5"/>
    <p:sldId id="839" r:id="rId6"/>
    <p:sldId id="876" r:id="rId7"/>
    <p:sldId id="884" r:id="rId8"/>
    <p:sldId id="877" r:id="rId9"/>
    <p:sldId id="1020" r:id="rId10"/>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extLst/>
  </p:cmAuthor>
  <p:cmAuthor id="2" name="Emilie Doolittle" initials="ED [8]" lastIdx="1" clrIdx="1">
    <p:extLst/>
  </p:cmAuthor>
  <p:cmAuthor id="3" name="Emilie Doolittle" initials="ED [9]" lastIdx="1" clrIdx="2">
    <p:extLst/>
  </p:cmAuthor>
  <p:cmAuthor id="4" name="Emilie Doolittle" initials="ED [10]" lastIdx="1" clrIdx="3">
    <p:extLst/>
  </p:cmAuthor>
  <p:cmAuthor id="5" name="Emilie Doolittle" initials="ED [11]" lastIdx="1" clrIdx="4">
    <p:extLst/>
  </p:cmAuthor>
  <p:cmAuthor id="6" name="Emilie Doolittle" initials="ED [12]" lastIdx="1" clrIdx="5">
    <p:extLst/>
  </p:cmAuthor>
  <p:cmAuthor id="7" name="Emilie Doolittle" initials="ED [13]" lastIdx="1" clrIdx="6">
    <p:extLst/>
  </p:cmAuthor>
  <p:cmAuthor id="8" name="Emilie Doolittle" initials="ED" lastIdx="1" clrIdx="7">
    <p:extLst/>
  </p:cmAuthor>
  <p:cmAuthor id="9" name="Emilie Doolittle" initials="ED [2]" lastIdx="1" clrIdx="8">
    <p:extLst/>
  </p:cmAuthor>
  <p:cmAuthor id="10" name="Emilie Doolittle" initials="ED [3]" lastIdx="1" clrIdx="9">
    <p:extLst/>
  </p:cmAuthor>
  <p:cmAuthor id="11" name="Emilie Doolittle" initials="ED [4]" lastIdx="1" clrIdx="10">
    <p:extLst/>
  </p:cmAuthor>
  <p:cmAuthor id="12" name="Emilie Doolittle" initials="ED [5]" lastIdx="1" clrIdx="11">
    <p:extLst/>
  </p:cmAuthor>
  <p:cmAuthor id="13" name="Emilie Doolittle" initials="ED [6]" lastIdx="1" clrIdx="12">
    <p:extLst/>
  </p:cmAuthor>
  <p:cmAuthor id="14" name="Emilie Doolittle" initials="ED [14]" lastIdx="1" clrIdx="13">
    <p:extLst/>
  </p:cmAuthor>
  <p:cmAuthor id="15" name="Emilie Doolittle" initials="ED [15]" lastIdx="1" clrIdx="14">
    <p:extLst/>
  </p:cmAuthor>
  <p:cmAuthor id="16" name="Emilie Doolittle" initials="ED [16]" lastIdx="1" clrIdx="15">
    <p:extLst/>
  </p:cmAuthor>
  <p:cmAuthor id="17" name="Emilie Doolittle" initials="ED [17]" lastIdx="1" clrIdx="16">
    <p:extLst/>
  </p:cmAuthor>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653"/>
    <a:srgbClr val="81B5A1"/>
    <a:srgbClr val="FFFFFF"/>
    <a:srgbClr val="C0C2C4"/>
    <a:srgbClr val="68A1AF"/>
    <a:srgbClr val="8686BC"/>
    <a:srgbClr val="E5D87C"/>
    <a:srgbClr val="E8A679"/>
    <a:srgbClr val="F7F7F7"/>
    <a:srgbClr val="293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1" autoAdjust="0"/>
    <p:restoredTop sz="94890" autoAdjust="0"/>
  </p:normalViewPr>
  <p:slideViewPr>
    <p:cSldViewPr snapToGrid="0">
      <p:cViewPr varScale="1">
        <p:scale>
          <a:sx n="104" d="100"/>
          <a:sy n="104" d="100"/>
        </p:scale>
        <p:origin x="1040" y="192"/>
      </p:cViewPr>
      <p:guideLst/>
    </p:cSldViewPr>
  </p:slideViewPr>
  <p:outlineViewPr>
    <p:cViewPr>
      <p:scale>
        <a:sx n="33" d="100"/>
        <a:sy n="33" d="100"/>
      </p:scale>
      <p:origin x="0" y="-16278"/>
    </p:cViewPr>
  </p:outlineViewPr>
  <p:notesTextViewPr>
    <p:cViewPr>
      <p:scale>
        <a:sx n="100" d="100"/>
        <a:sy n="100" d="100"/>
      </p:scale>
      <p:origin x="0" y="0"/>
    </p:cViewPr>
  </p:notesTextViewPr>
  <p:sorterViewPr>
    <p:cViewPr>
      <p:scale>
        <a:sx n="100" d="100"/>
        <a:sy n="100" d="100"/>
      </p:scale>
      <p:origin x="0" y="-8976"/>
    </p:cViewPr>
  </p:sorterViewPr>
  <p:notesViewPr>
    <p:cSldViewPr snapToGrid="0" snapToObjects="1">
      <p:cViewPr varScale="1">
        <p:scale>
          <a:sx n="82" d="100"/>
          <a:sy n="82" d="100"/>
        </p:scale>
        <p:origin x="3006" y="6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dirty="0">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3/20/19</a:t>
            </a:fld>
            <a:endParaRPr lang="en-US" dirty="0">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dirty="0">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dirty="0">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4624" y="8910939"/>
            <a:ext cx="1170973" cy="185263"/>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dirty="0"/>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3/20/19</a:t>
            </a:fld>
            <a:endParaRPr lang="en-US" dirty="0"/>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dirty="0"/>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dirty="0"/>
              <a:t>Click to edit Master text styles</a:t>
            </a:r>
          </a:p>
          <a:p>
            <a:pPr lvl="1"/>
            <a:r>
              <a:rPr lang="en-US" dirty="0"/>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dirty="0"/>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dirty="0"/>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4624" y="8910939"/>
            <a:ext cx="1170973" cy="185263"/>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1</a:t>
            </a:fld>
            <a:endParaRPr lang="en-US" dirty="0"/>
          </a:p>
        </p:txBody>
      </p:sp>
    </p:spTree>
    <p:extLst>
      <p:ext uri="{BB962C8B-B14F-4D97-AF65-F5344CB8AC3E}">
        <p14:creationId xmlns:p14="http://schemas.microsoft.com/office/powerpoint/2010/main" val="327662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2</a:t>
            </a:fld>
            <a:endParaRPr lang="en-US" dirty="0"/>
          </a:p>
        </p:txBody>
      </p:sp>
    </p:spTree>
    <p:extLst>
      <p:ext uri="{BB962C8B-B14F-4D97-AF65-F5344CB8AC3E}">
        <p14:creationId xmlns:p14="http://schemas.microsoft.com/office/powerpoint/2010/main" val="298798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692150"/>
            <a:ext cx="6103938" cy="3433763"/>
          </a:xfrm>
        </p:spPr>
      </p:sp>
      <p:sp>
        <p:nvSpPr>
          <p:cNvPr id="3" name="Notes Placeholder 2"/>
          <p:cNvSpPr>
            <a:spLocks noGrp="1"/>
          </p:cNvSpPr>
          <p:nvPr>
            <p:ph type="body" idx="1"/>
          </p:nvPr>
        </p:nvSpPr>
        <p:spPr/>
        <p:txBody>
          <a:bodyPr/>
          <a:lstStyle/>
          <a:p>
            <a:pPr defTabSz="439042">
              <a:spcAft>
                <a:spcPts val="576"/>
              </a:spcAft>
              <a:defRPr/>
            </a:pPr>
            <a:endParaRPr lang="en-US" dirty="0"/>
          </a:p>
        </p:txBody>
      </p:sp>
      <p:sp>
        <p:nvSpPr>
          <p:cNvPr id="4" name="Slide Number Placeholder 3"/>
          <p:cNvSpPr>
            <a:spLocks noGrp="1"/>
          </p:cNvSpPr>
          <p:nvPr>
            <p:ph type="sldNum" sz="quarter" idx="10"/>
          </p:nvPr>
        </p:nvSpPr>
        <p:spPr/>
        <p:txBody>
          <a:bodyPr/>
          <a:lstStyle/>
          <a:p>
            <a:fld id="{074299CD-3469-7241-AD37-C0E01E3A61D2}" type="slidenum">
              <a:rPr lang="en-US" smtClean="0"/>
              <a:pPr/>
              <a:t>4</a:t>
            </a:fld>
            <a:endParaRPr lang="en-US" dirty="0"/>
          </a:p>
        </p:txBody>
      </p:sp>
    </p:spTree>
    <p:extLst>
      <p:ext uri="{BB962C8B-B14F-4D97-AF65-F5344CB8AC3E}">
        <p14:creationId xmlns:p14="http://schemas.microsoft.com/office/powerpoint/2010/main" val="245494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5</a:t>
            </a:fld>
            <a:endParaRPr lang="en-US" dirty="0"/>
          </a:p>
        </p:txBody>
      </p:sp>
    </p:spTree>
    <p:extLst>
      <p:ext uri="{BB962C8B-B14F-4D97-AF65-F5344CB8AC3E}">
        <p14:creationId xmlns:p14="http://schemas.microsoft.com/office/powerpoint/2010/main" val="194685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6</a:t>
            </a:fld>
            <a:endParaRPr lang="en-US" dirty="0"/>
          </a:p>
        </p:txBody>
      </p:sp>
    </p:spTree>
    <p:extLst>
      <p:ext uri="{BB962C8B-B14F-4D97-AF65-F5344CB8AC3E}">
        <p14:creationId xmlns:p14="http://schemas.microsoft.com/office/powerpoint/2010/main" val="237068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7</a:t>
            </a:fld>
            <a:endParaRPr lang="en-US" dirty="0"/>
          </a:p>
        </p:txBody>
      </p:sp>
    </p:spTree>
    <p:extLst>
      <p:ext uri="{BB962C8B-B14F-4D97-AF65-F5344CB8AC3E}">
        <p14:creationId xmlns:p14="http://schemas.microsoft.com/office/powerpoint/2010/main" val="1057621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4299CD-3469-7241-AD37-C0E01E3A61D2}" type="slidenum">
              <a:rPr lang="en-US" smtClean="0"/>
              <a:pPr/>
              <a:t>8</a:t>
            </a:fld>
            <a:endParaRPr lang="en-US" dirty="0"/>
          </a:p>
        </p:txBody>
      </p:sp>
    </p:spTree>
    <p:extLst>
      <p:ext uri="{BB962C8B-B14F-4D97-AF65-F5344CB8AC3E}">
        <p14:creationId xmlns:p14="http://schemas.microsoft.com/office/powerpoint/2010/main" val="74790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bwMode="gray">
      <p:bgPr>
        <a:solidFill>
          <a:schemeClr val="tx1"/>
        </a:solidFill>
        <a:effectLst/>
      </p:bgPr>
    </p:bg>
    <p:spTree>
      <p:nvGrpSpPr>
        <p:cNvPr id="1" name=""/>
        <p:cNvGrpSpPr/>
        <p:nvPr/>
      </p:nvGrpSpPr>
      <p:grpSpPr>
        <a:xfrm>
          <a:off x="0" y="0"/>
          <a:ext cx="0" cy="0"/>
          <a:chOff x="0" y="0"/>
          <a:chExt cx="0" cy="0"/>
        </a:xfrm>
      </p:grpSpPr>
      <p:sp>
        <p:nvSpPr>
          <p:cNvPr id="28" name="Text Placeholder 2"/>
          <p:cNvSpPr>
            <a:spLocks noGrp="1"/>
          </p:cNvSpPr>
          <p:nvPr userDrawn="1">
            <p:ph type="body" sz="quarter" idx="12" hasCustomPrompt="1"/>
          </p:nvPr>
        </p:nvSpPr>
        <p:spPr>
          <a:xfrm>
            <a:off x="421459" y="3429545"/>
            <a:ext cx="9392443" cy="789637"/>
          </a:xfrm>
        </p:spPr>
        <p:txBody>
          <a:bodyPr/>
          <a:lstStyle>
            <a:lvl1pPr marL="0" indent="0">
              <a:lnSpc>
                <a:spcPct val="90000"/>
              </a:lnSpc>
              <a:spcBef>
                <a:spcPts val="0"/>
              </a:spcBef>
              <a:buFont typeface="Arial" panose="020B0604020202020204" pitchFamily="34" charset="0"/>
              <a:buNone/>
              <a:defRPr sz="2400" b="0">
                <a:solidFill>
                  <a:schemeClr val="bg1"/>
                </a:solidFill>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30" name="Title 2"/>
          <p:cNvSpPr>
            <a:spLocks noGrp="1"/>
          </p:cNvSpPr>
          <p:nvPr userDrawn="1">
            <p:ph type="title" hasCustomPrompt="1"/>
          </p:nvPr>
        </p:nvSpPr>
        <p:spPr>
          <a:xfrm>
            <a:off x="420480" y="774667"/>
            <a:ext cx="9393422" cy="2642187"/>
          </a:xfrm>
        </p:spPr>
        <p:txBody>
          <a:bodyPr/>
          <a:lstStyle>
            <a:lvl1pPr marL="0" algn="l" defTabSz="457017" rtl="0" eaLnBrk="1" latinLnBrk="0" hangingPunct="1">
              <a:lnSpc>
                <a:spcPct val="90000"/>
              </a:lnSpc>
              <a:spcBef>
                <a:spcPts val="0"/>
              </a:spcBef>
              <a:buNone/>
              <a:defRPr lang="en-US" sz="4600" b="1" i="0" kern="1200" normalizeH="0" baseline="0" dirty="0">
                <a:solidFill>
                  <a:schemeClr val="bg1"/>
                </a:solidFill>
                <a:latin typeface="+mj-lt"/>
                <a:ea typeface="Gilroy" panose="00000500000000000000" pitchFamily="50" charset="0"/>
                <a:cs typeface="Gilroy" panose="00000500000000000000" pitchFamily="50" charset="0"/>
              </a:defRPr>
            </a:lvl1pPr>
          </a:lstStyle>
          <a:p>
            <a:r>
              <a:rPr lang="en-US" dirty="0"/>
              <a:t>Click to edit master title style</a:t>
            </a:r>
          </a:p>
        </p:txBody>
      </p:sp>
      <p:sp>
        <p:nvSpPr>
          <p:cNvPr id="29" name="Text Placeholder 4"/>
          <p:cNvSpPr>
            <a:spLocks noGrp="1"/>
          </p:cNvSpPr>
          <p:nvPr userDrawn="1">
            <p:ph type="body" sz="quarter" idx="13" hasCustomPrompt="1"/>
          </p:nvPr>
        </p:nvSpPr>
        <p:spPr>
          <a:xfrm>
            <a:off x="436406" y="5506862"/>
            <a:ext cx="6164720" cy="914400"/>
          </a:xfrm>
        </p:spPr>
        <p:txBody>
          <a:bodyPr/>
          <a:lstStyle>
            <a:lvl1pPr marL="0" indent="0">
              <a:buNone/>
              <a:defRPr sz="1399">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sp>
        <p:nvSpPr>
          <p:cNvPr id="35" name="Text Placeholder 4"/>
          <p:cNvSpPr>
            <a:spLocks noGrp="1"/>
          </p:cNvSpPr>
          <p:nvPr userDrawn="1">
            <p:ph type="body" sz="quarter" idx="14" hasCustomPrompt="1"/>
          </p:nvPr>
        </p:nvSpPr>
        <p:spPr>
          <a:xfrm>
            <a:off x="437654" y="5135720"/>
            <a:ext cx="6164720" cy="390748"/>
          </a:xfrm>
        </p:spPr>
        <p:txBody>
          <a:bodyPr anchor="b"/>
          <a:lstStyle>
            <a:lvl1pPr marL="0" indent="0">
              <a:buNone/>
              <a:defRPr sz="1399" b="1">
                <a:solidFill>
                  <a:schemeClr val="bg1"/>
                </a:solidFill>
                <a:latin typeface="+mn-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r>
              <a:rPr lang="en-US" dirty="0"/>
              <a:t>Click to edit master subtitle style</a:t>
            </a:r>
          </a:p>
        </p:txBody>
      </p:sp>
      <p:sp>
        <p:nvSpPr>
          <p:cNvPr id="55" name="AutoShape 7">
            <a:extLst>
              <a:ext uri="{FF2B5EF4-FFF2-40B4-BE49-F238E27FC236}">
                <a16:creationId xmlns:a16="http://schemas.microsoft.com/office/drawing/2014/main" id="{1EED5B79-0291-4B4B-96E3-3F93438B4A2A}"/>
              </a:ext>
            </a:extLst>
          </p:cNvPr>
          <p:cNvSpPr>
            <a:spLocks noChangeAspect="1" noChangeArrowheads="1" noTextEdit="1"/>
          </p:cNvSpPr>
          <p:nvPr userDrawn="1"/>
        </p:nvSpPr>
        <p:spPr bwMode="auto">
          <a:xfrm>
            <a:off x="3154363" y="0"/>
            <a:ext cx="5880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 name="Graphic 42">
            <a:extLst>
              <a:ext uri="{FF2B5EF4-FFF2-40B4-BE49-F238E27FC236}">
                <a16:creationId xmlns:a16="http://schemas.microsoft.com/office/drawing/2014/main" id="{FB0635EE-1EE8-A449-A20C-0ED1DCF3051D}"/>
              </a:ext>
            </a:extLst>
          </p:cNvPr>
          <p:cNvGrpSpPr/>
          <p:nvPr userDrawn="1"/>
        </p:nvGrpSpPr>
        <p:grpSpPr>
          <a:xfrm>
            <a:off x="370118" y="895350"/>
            <a:ext cx="1885270" cy="555625"/>
            <a:chOff x="803237" y="2081175"/>
            <a:chExt cx="11182350" cy="3295650"/>
          </a:xfrm>
        </p:grpSpPr>
        <p:sp>
          <p:nvSpPr>
            <p:cNvPr id="61" name="Freeform: Shape 44">
              <a:extLst>
                <a:ext uri="{FF2B5EF4-FFF2-40B4-BE49-F238E27FC236}">
                  <a16:creationId xmlns:a16="http://schemas.microsoft.com/office/drawing/2014/main" id="{EA6438BC-79FF-0E4B-A8BD-EA636BF7085B}"/>
                </a:ext>
              </a:extLst>
            </p:cNvPr>
            <p:cNvSpPr/>
            <p:nvPr/>
          </p:nvSpPr>
          <p:spPr>
            <a:xfrm>
              <a:off x="3507766" y="3453249"/>
              <a:ext cx="581025" cy="942975"/>
            </a:xfrm>
            <a:custGeom>
              <a:avLst/>
              <a:gdLst>
                <a:gd name="connsiteX0" fmla="*/ 502348 w 581025"/>
                <a:gd name="connsiteY0" fmla="*/ 7146 h 942975"/>
                <a:gd name="connsiteX1" fmla="*/ 243459 w 581025"/>
                <a:gd name="connsiteY1" fmla="*/ 100110 h 942975"/>
                <a:gd name="connsiteX2" fmla="*/ 243459 w 581025"/>
                <a:gd name="connsiteY2" fmla="*/ 16671 h 942975"/>
                <a:gd name="connsiteX3" fmla="*/ 7144 w 581025"/>
                <a:gd name="connsiteY3" fmla="*/ 16671 h 942975"/>
                <a:gd name="connsiteX4" fmla="*/ 7144 w 581025"/>
                <a:gd name="connsiteY4" fmla="*/ 936786 h 942975"/>
                <a:gd name="connsiteX5" fmla="*/ 252889 w 581025"/>
                <a:gd name="connsiteY5" fmla="*/ 936786 h 942975"/>
                <a:gd name="connsiteX6" fmla="*/ 252889 w 581025"/>
                <a:gd name="connsiteY6" fmla="*/ 348712 h 942975"/>
                <a:gd name="connsiteX7" fmla="*/ 475964 w 581025"/>
                <a:gd name="connsiteY7" fmla="*/ 234888 h 942975"/>
                <a:gd name="connsiteX8" fmla="*/ 574548 w 581025"/>
                <a:gd name="connsiteY8" fmla="*/ 249652 h 942975"/>
                <a:gd name="connsiteX9" fmla="*/ 574548 w 581025"/>
                <a:gd name="connsiteY9" fmla="*/ 13527 h 942975"/>
                <a:gd name="connsiteX10" fmla="*/ 502349 w 581025"/>
                <a:gd name="connsiteY10" fmla="*/ 7146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1025" h="942975">
                  <a:moveTo>
                    <a:pt x="502348" y="7146"/>
                  </a:moveTo>
                  <a:cubicBezTo>
                    <a:pt x="407828" y="6860"/>
                    <a:pt x="316206" y="39761"/>
                    <a:pt x="243459" y="100110"/>
                  </a:cubicBezTo>
                  <a:lnTo>
                    <a:pt x="243459" y="16671"/>
                  </a:lnTo>
                  <a:lnTo>
                    <a:pt x="7144" y="16671"/>
                  </a:lnTo>
                  <a:lnTo>
                    <a:pt x="7144" y="936786"/>
                  </a:lnTo>
                  <a:lnTo>
                    <a:pt x="252889" y="936786"/>
                  </a:lnTo>
                  <a:lnTo>
                    <a:pt x="252889" y="348712"/>
                  </a:lnTo>
                  <a:cubicBezTo>
                    <a:pt x="286893" y="301087"/>
                    <a:pt x="371951" y="234888"/>
                    <a:pt x="475964" y="234888"/>
                  </a:cubicBezTo>
                  <a:cubicBezTo>
                    <a:pt x="512921" y="234888"/>
                    <a:pt x="546830" y="237555"/>
                    <a:pt x="574548" y="249652"/>
                  </a:cubicBezTo>
                  <a:lnTo>
                    <a:pt x="574548" y="13527"/>
                  </a:lnTo>
                  <a:cubicBezTo>
                    <a:pt x="550710" y="9326"/>
                    <a:pt x="526554" y="7191"/>
                    <a:pt x="502349" y="7146"/>
                  </a:cubicBezTo>
                </a:path>
              </a:pathLst>
            </a:custGeom>
            <a:solidFill>
              <a:srgbClr val="FFFFFF"/>
            </a:solidFill>
            <a:ln w="9525" cap="flat">
              <a:noFill/>
              <a:prstDash val="solid"/>
              <a:miter/>
            </a:ln>
          </p:spPr>
          <p:txBody>
            <a:bodyPr rtlCol="0" anchor="ctr"/>
            <a:lstStyle/>
            <a:p>
              <a:endParaRPr lang="en-US"/>
            </a:p>
          </p:txBody>
        </p:sp>
        <p:sp>
          <p:nvSpPr>
            <p:cNvPr id="62" name="Freeform: Shape 45">
              <a:extLst>
                <a:ext uri="{FF2B5EF4-FFF2-40B4-BE49-F238E27FC236}">
                  <a16:creationId xmlns:a16="http://schemas.microsoft.com/office/drawing/2014/main" id="{E02886C7-20F0-C64F-9373-6C4480B048B4}"/>
                </a:ext>
              </a:extLst>
            </p:cNvPr>
            <p:cNvSpPr/>
            <p:nvPr/>
          </p:nvSpPr>
          <p:spPr>
            <a:xfrm>
              <a:off x="1741735" y="3443821"/>
              <a:ext cx="742950" cy="971550"/>
            </a:xfrm>
            <a:custGeom>
              <a:avLst/>
              <a:gdLst>
                <a:gd name="connsiteX0" fmla="*/ 126206 w 742950"/>
                <a:gd name="connsiteY0" fmla="*/ 665417 h 971550"/>
                <a:gd name="connsiteX1" fmla="*/ 377571 w 742950"/>
                <a:gd name="connsiteY1" fmla="*/ 756476 h 971550"/>
                <a:gd name="connsiteX2" fmla="*/ 494824 w 742950"/>
                <a:gd name="connsiteY2" fmla="*/ 678752 h 971550"/>
                <a:gd name="connsiteX3" fmla="*/ 50578 w 742950"/>
                <a:gd name="connsiteY3" fmla="*/ 293656 h 971550"/>
                <a:gd name="connsiteX4" fmla="*/ 402146 w 742950"/>
                <a:gd name="connsiteY4" fmla="*/ 7144 h 971550"/>
                <a:gd name="connsiteX5" fmla="*/ 712184 w 742950"/>
                <a:gd name="connsiteY5" fmla="*/ 100108 h 971550"/>
                <a:gd name="connsiteX6" fmla="*/ 596837 w 742950"/>
                <a:gd name="connsiteY6" fmla="*/ 278416 h 971550"/>
                <a:gd name="connsiteX7" fmla="*/ 421100 w 742950"/>
                <a:gd name="connsiteY7" fmla="*/ 215837 h 971550"/>
                <a:gd name="connsiteX8" fmla="*/ 296323 w 742950"/>
                <a:gd name="connsiteY8" fmla="*/ 289846 h 971550"/>
                <a:gd name="connsiteX9" fmla="*/ 740474 w 742950"/>
                <a:gd name="connsiteY9" fmla="*/ 680371 h 971550"/>
                <a:gd name="connsiteX10" fmla="*/ 375761 w 742950"/>
                <a:gd name="connsiteY10" fmla="*/ 964978 h 971550"/>
                <a:gd name="connsiteX11" fmla="*/ 7144 w 742950"/>
                <a:gd name="connsiteY11" fmla="*/ 8411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950" h="971550">
                  <a:moveTo>
                    <a:pt x="126206" y="665417"/>
                  </a:moveTo>
                  <a:cubicBezTo>
                    <a:pt x="188595" y="722567"/>
                    <a:pt x="284988" y="756476"/>
                    <a:pt x="377571" y="756476"/>
                  </a:cubicBezTo>
                  <a:cubicBezTo>
                    <a:pt x="444246" y="756476"/>
                    <a:pt x="494824" y="724281"/>
                    <a:pt x="494824" y="678752"/>
                  </a:cubicBezTo>
                  <a:cubicBezTo>
                    <a:pt x="494824" y="540258"/>
                    <a:pt x="50578" y="589598"/>
                    <a:pt x="50578" y="293656"/>
                  </a:cubicBezTo>
                  <a:cubicBezTo>
                    <a:pt x="50578" y="117158"/>
                    <a:pt x="220694" y="7144"/>
                    <a:pt x="402146" y="7144"/>
                  </a:cubicBezTo>
                  <a:cubicBezTo>
                    <a:pt x="521208" y="7144"/>
                    <a:pt x="651701" y="52673"/>
                    <a:pt x="712184" y="100108"/>
                  </a:cubicBezTo>
                  <a:lnTo>
                    <a:pt x="596837" y="278416"/>
                  </a:lnTo>
                  <a:cubicBezTo>
                    <a:pt x="549212" y="244316"/>
                    <a:pt x="487204" y="215837"/>
                    <a:pt x="421100" y="215837"/>
                  </a:cubicBezTo>
                  <a:cubicBezTo>
                    <a:pt x="352996" y="215837"/>
                    <a:pt x="296323" y="242411"/>
                    <a:pt x="296323" y="289846"/>
                  </a:cubicBezTo>
                  <a:cubicBezTo>
                    <a:pt x="296323" y="409384"/>
                    <a:pt x="740474" y="361950"/>
                    <a:pt x="740474" y="680371"/>
                  </a:cubicBezTo>
                  <a:cubicBezTo>
                    <a:pt x="740474" y="856774"/>
                    <a:pt x="568452" y="964978"/>
                    <a:pt x="375761" y="964978"/>
                  </a:cubicBezTo>
                  <a:cubicBezTo>
                    <a:pt x="242940" y="963405"/>
                    <a:pt x="113979" y="920085"/>
                    <a:pt x="7144" y="841153"/>
                  </a:cubicBezTo>
                  <a:close/>
                </a:path>
              </a:pathLst>
            </a:custGeom>
            <a:solidFill>
              <a:srgbClr val="FFFFFF"/>
            </a:solidFill>
            <a:ln w="9525" cap="flat">
              <a:noFill/>
              <a:prstDash val="solid"/>
              <a:miter/>
            </a:ln>
          </p:spPr>
          <p:txBody>
            <a:bodyPr rtlCol="0" anchor="ctr"/>
            <a:lstStyle/>
            <a:p>
              <a:endParaRPr lang="en-US"/>
            </a:p>
          </p:txBody>
        </p:sp>
        <p:sp>
          <p:nvSpPr>
            <p:cNvPr id="63" name="Freeform: Shape 46">
              <a:extLst>
                <a:ext uri="{FF2B5EF4-FFF2-40B4-BE49-F238E27FC236}">
                  <a16:creationId xmlns:a16="http://schemas.microsoft.com/office/drawing/2014/main" id="{7074EAAD-3DBE-D04E-BDD1-9C445C82E1B4}"/>
                </a:ext>
              </a:extLst>
            </p:cNvPr>
            <p:cNvSpPr/>
            <p:nvPr/>
          </p:nvSpPr>
          <p:spPr>
            <a:xfrm>
              <a:off x="2524024" y="3443821"/>
              <a:ext cx="885825" cy="971550"/>
            </a:xfrm>
            <a:custGeom>
              <a:avLst/>
              <a:gdLst>
                <a:gd name="connsiteX0" fmla="*/ 886015 w 885825"/>
                <a:gd name="connsiteY0" fmla="*/ 477679 h 971550"/>
                <a:gd name="connsiteX1" fmla="*/ 453295 w 885825"/>
                <a:gd name="connsiteY1" fmla="*/ 7144 h 971550"/>
                <a:gd name="connsiteX2" fmla="*/ 7144 w 885825"/>
                <a:gd name="connsiteY2" fmla="*/ 487109 h 971550"/>
                <a:gd name="connsiteX3" fmla="*/ 487299 w 885825"/>
                <a:gd name="connsiteY3" fmla="*/ 965168 h 971550"/>
                <a:gd name="connsiteX4" fmla="*/ 863346 w 885825"/>
                <a:gd name="connsiteY4" fmla="*/ 800195 h 971550"/>
                <a:gd name="connsiteX5" fmla="*/ 723519 w 885825"/>
                <a:gd name="connsiteY5" fmla="*/ 659797 h 971550"/>
                <a:gd name="connsiteX6" fmla="*/ 492919 w 885825"/>
                <a:gd name="connsiteY6" fmla="*/ 766001 h 971550"/>
                <a:gd name="connsiteX7" fmla="*/ 245269 w 885825"/>
                <a:gd name="connsiteY7" fmla="*/ 547878 h 971550"/>
                <a:gd name="connsiteX8" fmla="*/ 880300 w 885825"/>
                <a:gd name="connsiteY8" fmla="*/ 547878 h 971550"/>
                <a:gd name="connsiteX9" fmla="*/ 886015 w 885825"/>
                <a:gd name="connsiteY9" fmla="*/ 477679 h 971550"/>
                <a:gd name="connsiteX10" fmla="*/ 256699 w 885825"/>
                <a:gd name="connsiteY10" fmla="*/ 367570 h 971550"/>
                <a:gd name="connsiteX11" fmla="*/ 453295 w 885825"/>
                <a:gd name="connsiteY11" fmla="*/ 206312 h 971550"/>
                <a:gd name="connsiteX12" fmla="*/ 634270 w 885825"/>
                <a:gd name="connsiteY12"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825" h="971550">
                  <a:moveTo>
                    <a:pt x="886015" y="477679"/>
                  </a:moveTo>
                  <a:cubicBezTo>
                    <a:pt x="886015" y="221552"/>
                    <a:pt x="706564" y="7144"/>
                    <a:pt x="453295" y="7144"/>
                  </a:cubicBezTo>
                  <a:cubicBezTo>
                    <a:pt x="181070" y="7144"/>
                    <a:pt x="7144" y="230981"/>
                    <a:pt x="7144" y="487109"/>
                  </a:cubicBezTo>
                  <a:cubicBezTo>
                    <a:pt x="7144" y="775526"/>
                    <a:pt x="213169" y="965168"/>
                    <a:pt x="487299" y="965168"/>
                  </a:cubicBezTo>
                  <a:cubicBezTo>
                    <a:pt x="629031" y="965168"/>
                    <a:pt x="774573" y="906399"/>
                    <a:pt x="863346" y="800195"/>
                  </a:cubicBezTo>
                  <a:lnTo>
                    <a:pt x="723519" y="659797"/>
                  </a:lnTo>
                  <a:cubicBezTo>
                    <a:pt x="680085" y="707422"/>
                    <a:pt x="596932" y="766001"/>
                    <a:pt x="492919" y="766001"/>
                  </a:cubicBezTo>
                  <a:cubicBezTo>
                    <a:pt x="362521" y="766001"/>
                    <a:pt x="258604" y="676847"/>
                    <a:pt x="245269" y="547878"/>
                  </a:cubicBezTo>
                  <a:lnTo>
                    <a:pt x="880300" y="547878"/>
                  </a:lnTo>
                  <a:cubicBezTo>
                    <a:pt x="884241" y="524689"/>
                    <a:pt x="886153" y="501200"/>
                    <a:pt x="886015" y="477679"/>
                  </a:cubicBezTo>
                  <a:close/>
                  <a:moveTo>
                    <a:pt x="256699" y="367570"/>
                  </a:moveTo>
                  <a:cubicBezTo>
                    <a:pt x="268034" y="284131"/>
                    <a:pt x="351187" y="206312"/>
                    <a:pt x="453295" y="206312"/>
                  </a:cubicBezTo>
                  <a:cubicBezTo>
                    <a:pt x="545679" y="206668"/>
                    <a:pt x="623305" y="275837"/>
                    <a:pt x="634270" y="367570"/>
                  </a:cubicBezTo>
                  <a:close/>
                </a:path>
              </a:pathLst>
            </a:custGeom>
            <a:solidFill>
              <a:srgbClr val="FFFFFF"/>
            </a:solidFill>
            <a:ln w="9525" cap="flat">
              <a:noFill/>
              <a:prstDash val="solid"/>
              <a:miter/>
            </a:ln>
          </p:spPr>
          <p:txBody>
            <a:bodyPr rtlCol="0" anchor="ctr"/>
            <a:lstStyle/>
            <a:p>
              <a:endParaRPr lang="en-US"/>
            </a:p>
          </p:txBody>
        </p:sp>
        <p:sp>
          <p:nvSpPr>
            <p:cNvPr id="64" name="Freeform: Shape 47">
              <a:extLst>
                <a:ext uri="{FF2B5EF4-FFF2-40B4-BE49-F238E27FC236}">
                  <a16:creationId xmlns:a16="http://schemas.microsoft.com/office/drawing/2014/main" id="{43B2BF16-4CC2-4B41-AD95-04DFC97CA8EC}"/>
                </a:ext>
              </a:extLst>
            </p:cNvPr>
            <p:cNvSpPr/>
            <p:nvPr/>
          </p:nvSpPr>
          <p:spPr>
            <a:xfrm>
              <a:off x="4154227" y="3462776"/>
              <a:ext cx="1019175" cy="933450"/>
            </a:xfrm>
            <a:custGeom>
              <a:avLst/>
              <a:gdLst>
                <a:gd name="connsiteX0" fmla="*/ 513683 w 1019175"/>
                <a:gd name="connsiteY0" fmla="*/ 568738 h 933450"/>
                <a:gd name="connsiteX1" fmla="*/ 765048 w 1019175"/>
                <a:gd name="connsiteY1" fmla="*/ 7144 h 933450"/>
                <a:gd name="connsiteX2" fmla="*/ 1020223 w 1019175"/>
                <a:gd name="connsiteY2" fmla="*/ 7144 h 933450"/>
                <a:gd name="connsiteX3" fmla="*/ 598742 w 1019175"/>
                <a:gd name="connsiteY3" fmla="*/ 927259 h 933450"/>
                <a:gd name="connsiteX4" fmla="*/ 428625 w 1019175"/>
                <a:gd name="connsiteY4" fmla="*/ 927259 h 933450"/>
                <a:gd name="connsiteX5" fmla="*/ 7144 w 1019175"/>
                <a:gd name="connsiteY5" fmla="*/ 7144 h 933450"/>
                <a:gd name="connsiteX6" fmla="*/ 262319 w 1019175"/>
                <a:gd name="connsiteY6" fmla="*/ 7144 h 933450"/>
                <a:gd name="connsiteX7" fmla="*/ 513683 w 1019175"/>
                <a:gd name="connsiteY7" fmla="*/ 56873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75" h="933450">
                  <a:moveTo>
                    <a:pt x="513683" y="568738"/>
                  </a:moveTo>
                  <a:lnTo>
                    <a:pt x="765048" y="7144"/>
                  </a:lnTo>
                  <a:lnTo>
                    <a:pt x="1020223" y="7144"/>
                  </a:lnTo>
                  <a:lnTo>
                    <a:pt x="598742" y="927259"/>
                  </a:lnTo>
                  <a:lnTo>
                    <a:pt x="428625" y="927259"/>
                  </a:lnTo>
                  <a:lnTo>
                    <a:pt x="7144" y="7144"/>
                  </a:lnTo>
                  <a:lnTo>
                    <a:pt x="262319" y="7144"/>
                  </a:lnTo>
                  <a:lnTo>
                    <a:pt x="513683" y="568738"/>
                  </a:lnTo>
                  <a:close/>
                </a:path>
              </a:pathLst>
            </a:custGeom>
            <a:solidFill>
              <a:srgbClr val="FFFFFF"/>
            </a:solidFill>
            <a:ln w="9525" cap="flat">
              <a:noFill/>
              <a:prstDash val="solid"/>
              <a:miter/>
            </a:ln>
          </p:spPr>
          <p:txBody>
            <a:bodyPr rtlCol="0" anchor="ctr"/>
            <a:lstStyle/>
            <a:p>
              <a:endParaRPr lang="en-US"/>
            </a:p>
          </p:txBody>
        </p:sp>
        <p:sp>
          <p:nvSpPr>
            <p:cNvPr id="65" name="Freeform: Shape 48">
              <a:extLst>
                <a:ext uri="{FF2B5EF4-FFF2-40B4-BE49-F238E27FC236}">
                  <a16:creationId xmlns:a16="http://schemas.microsoft.com/office/drawing/2014/main" id="{3AAA7314-B395-2D4D-9DEB-517E9FE40FFE}"/>
                </a:ext>
              </a:extLst>
            </p:cNvPr>
            <p:cNvSpPr/>
            <p:nvPr/>
          </p:nvSpPr>
          <p:spPr>
            <a:xfrm>
              <a:off x="5212931" y="3030722"/>
              <a:ext cx="323850" cy="323850"/>
            </a:xfrm>
            <a:custGeom>
              <a:avLst/>
              <a:gdLst>
                <a:gd name="connsiteX0" fmla="*/ 167831 w 323850"/>
                <a:gd name="connsiteY0" fmla="*/ 7144 h 323850"/>
                <a:gd name="connsiteX1" fmla="*/ 322007 w 323850"/>
                <a:gd name="connsiteY1" fmla="*/ 167798 h 323850"/>
                <a:gd name="connsiteX2" fmla="*/ 161353 w 323850"/>
                <a:gd name="connsiteY2" fmla="*/ 321974 h 323850"/>
                <a:gd name="connsiteX3" fmla="*/ 7144 w 323850"/>
                <a:gd name="connsiteY3" fmla="*/ 164878 h 323850"/>
                <a:gd name="connsiteX4" fmla="*/ 164943 w 323850"/>
                <a:gd name="connsiteY4" fmla="*/ 7400 h 323850"/>
                <a:gd name="connsiteX5" fmla="*/ 167830 w 323850"/>
                <a:gd name="connsiteY5" fmla="*/ 7429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50" h="323850">
                  <a:moveTo>
                    <a:pt x="167831" y="7144"/>
                  </a:moveTo>
                  <a:cubicBezTo>
                    <a:pt x="254769" y="8933"/>
                    <a:pt x="323796" y="80860"/>
                    <a:pt x="322007" y="167798"/>
                  </a:cubicBezTo>
                  <a:cubicBezTo>
                    <a:pt x="320218" y="254735"/>
                    <a:pt x="248291" y="323762"/>
                    <a:pt x="161353" y="321974"/>
                  </a:cubicBezTo>
                  <a:cubicBezTo>
                    <a:pt x="75801" y="320213"/>
                    <a:pt x="7317" y="250448"/>
                    <a:pt x="7144" y="164878"/>
                  </a:cubicBezTo>
                  <a:cubicBezTo>
                    <a:pt x="7233" y="77816"/>
                    <a:pt x="77882" y="7311"/>
                    <a:pt x="164943" y="7400"/>
                  </a:cubicBezTo>
                  <a:cubicBezTo>
                    <a:pt x="165906" y="7401"/>
                    <a:pt x="166868" y="7411"/>
                    <a:pt x="167830" y="7429"/>
                  </a:cubicBezTo>
                </a:path>
              </a:pathLst>
            </a:custGeom>
            <a:solidFill>
              <a:srgbClr val="FFFFFF"/>
            </a:solidFill>
            <a:ln w="9525" cap="flat">
              <a:noFill/>
              <a:prstDash val="solid"/>
              <a:miter/>
            </a:ln>
          </p:spPr>
          <p:txBody>
            <a:bodyPr rtlCol="0" anchor="ctr"/>
            <a:lstStyle/>
            <a:p>
              <a:endParaRPr lang="en-US"/>
            </a:p>
          </p:txBody>
        </p:sp>
        <p:sp>
          <p:nvSpPr>
            <p:cNvPr id="66" name="Freeform: Shape 49">
              <a:extLst>
                <a:ext uri="{FF2B5EF4-FFF2-40B4-BE49-F238E27FC236}">
                  <a16:creationId xmlns:a16="http://schemas.microsoft.com/office/drawing/2014/main" id="{3642E559-C868-014C-B75B-D3F2D2DA0829}"/>
                </a:ext>
              </a:extLst>
            </p:cNvPr>
            <p:cNvSpPr/>
            <p:nvPr/>
          </p:nvSpPr>
          <p:spPr>
            <a:xfrm>
              <a:off x="5250745" y="3462776"/>
              <a:ext cx="257175" cy="933450"/>
            </a:xfrm>
            <a:custGeom>
              <a:avLst/>
              <a:gdLst>
                <a:gd name="connsiteX0" fmla="*/ 7144 w 257175"/>
                <a:gd name="connsiteY0" fmla="*/ 7144 h 933450"/>
                <a:gd name="connsiteX1" fmla="*/ 252889 w 257175"/>
                <a:gd name="connsiteY1" fmla="*/ 7144 h 933450"/>
                <a:gd name="connsiteX2" fmla="*/ 252889 w 257175"/>
                <a:gd name="connsiteY2" fmla="*/ 927259 h 933450"/>
                <a:gd name="connsiteX3" fmla="*/ 7144 w 257175"/>
                <a:gd name="connsiteY3" fmla="*/ 927259 h 933450"/>
              </a:gdLst>
              <a:ahLst/>
              <a:cxnLst>
                <a:cxn ang="0">
                  <a:pos x="connsiteX0" y="connsiteY0"/>
                </a:cxn>
                <a:cxn ang="0">
                  <a:pos x="connsiteX1" y="connsiteY1"/>
                </a:cxn>
                <a:cxn ang="0">
                  <a:pos x="connsiteX2" y="connsiteY2"/>
                </a:cxn>
                <a:cxn ang="0">
                  <a:pos x="connsiteX3" y="connsiteY3"/>
                </a:cxn>
              </a:cxnLst>
              <a:rect l="l" t="t" r="r" b="b"/>
              <a:pathLst>
                <a:path w="257175" h="933450">
                  <a:moveTo>
                    <a:pt x="7144" y="7144"/>
                  </a:moveTo>
                  <a:lnTo>
                    <a:pt x="252889" y="7144"/>
                  </a:lnTo>
                  <a:lnTo>
                    <a:pt x="252889" y="927259"/>
                  </a:lnTo>
                  <a:lnTo>
                    <a:pt x="7144" y="927259"/>
                  </a:lnTo>
                  <a:close/>
                </a:path>
              </a:pathLst>
            </a:custGeom>
            <a:solidFill>
              <a:srgbClr val="FFFFFF"/>
            </a:solidFill>
            <a:ln w="9525" cap="flat">
              <a:noFill/>
              <a:prstDash val="solid"/>
              <a:miter/>
            </a:ln>
          </p:spPr>
          <p:txBody>
            <a:bodyPr rtlCol="0" anchor="ctr"/>
            <a:lstStyle/>
            <a:p>
              <a:endParaRPr lang="en-US"/>
            </a:p>
          </p:txBody>
        </p:sp>
        <p:sp>
          <p:nvSpPr>
            <p:cNvPr id="67" name="Freeform: Shape 50">
              <a:extLst>
                <a:ext uri="{FF2B5EF4-FFF2-40B4-BE49-F238E27FC236}">
                  <a16:creationId xmlns:a16="http://schemas.microsoft.com/office/drawing/2014/main" id="{573969B4-0EA5-DE42-8FEC-8A3B687D02D3}"/>
                </a:ext>
              </a:extLst>
            </p:cNvPr>
            <p:cNvSpPr/>
            <p:nvPr/>
          </p:nvSpPr>
          <p:spPr>
            <a:xfrm>
              <a:off x="5605171" y="3443821"/>
              <a:ext cx="914400" cy="971550"/>
            </a:xfrm>
            <a:custGeom>
              <a:avLst/>
              <a:gdLst>
                <a:gd name="connsiteX0" fmla="*/ 914400 w 914400"/>
                <a:gd name="connsiteY0" fmla="*/ 758380 h 971550"/>
                <a:gd name="connsiteX1" fmla="*/ 498538 w 914400"/>
                <a:gd name="connsiteY1" fmla="*/ 965168 h 971550"/>
                <a:gd name="connsiteX2" fmla="*/ 7144 w 914400"/>
                <a:gd name="connsiteY2" fmla="*/ 487109 h 971550"/>
                <a:gd name="connsiteX3" fmla="*/ 500443 w 914400"/>
                <a:gd name="connsiteY3" fmla="*/ 7144 h 971550"/>
                <a:gd name="connsiteX4" fmla="*/ 886015 w 914400"/>
                <a:gd name="connsiteY4" fmla="*/ 191167 h 971550"/>
                <a:gd name="connsiteX5" fmla="*/ 712089 w 914400"/>
                <a:gd name="connsiteY5" fmla="*/ 344805 h 971550"/>
                <a:gd name="connsiteX6" fmla="*/ 500443 w 914400"/>
                <a:gd name="connsiteY6" fmla="*/ 234791 h 971550"/>
                <a:gd name="connsiteX7" fmla="*/ 252793 w 914400"/>
                <a:gd name="connsiteY7" fmla="*/ 487109 h 971550"/>
                <a:gd name="connsiteX8" fmla="*/ 506063 w 914400"/>
                <a:gd name="connsiteY8" fmla="*/ 737521 h 971550"/>
                <a:gd name="connsiteX9" fmla="*/ 725138 w 914400"/>
                <a:gd name="connsiteY9" fmla="*/ 616172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 h="971550">
                  <a:moveTo>
                    <a:pt x="914400" y="758380"/>
                  </a:moveTo>
                  <a:cubicBezTo>
                    <a:pt x="806672" y="902589"/>
                    <a:pt x="670560" y="965168"/>
                    <a:pt x="498538" y="965168"/>
                  </a:cubicBezTo>
                  <a:cubicBezTo>
                    <a:pt x="215074" y="965168"/>
                    <a:pt x="7144" y="752761"/>
                    <a:pt x="7144" y="487109"/>
                  </a:cubicBezTo>
                  <a:cubicBezTo>
                    <a:pt x="7144" y="219646"/>
                    <a:pt x="220694" y="7144"/>
                    <a:pt x="500443" y="7144"/>
                  </a:cubicBezTo>
                  <a:cubicBezTo>
                    <a:pt x="659225" y="7144"/>
                    <a:pt x="800957" y="81153"/>
                    <a:pt x="886015" y="191167"/>
                  </a:cubicBezTo>
                  <a:lnTo>
                    <a:pt x="712089" y="344805"/>
                  </a:lnTo>
                  <a:cubicBezTo>
                    <a:pt x="663035" y="280321"/>
                    <a:pt x="589312" y="234791"/>
                    <a:pt x="500443" y="234791"/>
                  </a:cubicBezTo>
                  <a:cubicBezTo>
                    <a:pt x="358711" y="234791"/>
                    <a:pt x="252793" y="346710"/>
                    <a:pt x="252793" y="487109"/>
                  </a:cubicBezTo>
                  <a:cubicBezTo>
                    <a:pt x="252793" y="631317"/>
                    <a:pt x="356806" y="737521"/>
                    <a:pt x="506063" y="737521"/>
                  </a:cubicBezTo>
                  <a:cubicBezTo>
                    <a:pt x="606266" y="737521"/>
                    <a:pt x="685705" y="676847"/>
                    <a:pt x="725138" y="616172"/>
                  </a:cubicBezTo>
                  <a:close/>
                </a:path>
              </a:pathLst>
            </a:custGeom>
            <a:solidFill>
              <a:srgbClr val="FFFFFF"/>
            </a:solidFill>
            <a:ln w="9525" cap="flat">
              <a:noFill/>
              <a:prstDash val="solid"/>
              <a:miter/>
            </a:ln>
          </p:spPr>
          <p:txBody>
            <a:bodyPr rtlCol="0" anchor="ctr"/>
            <a:lstStyle/>
            <a:p>
              <a:endParaRPr lang="en-US"/>
            </a:p>
          </p:txBody>
        </p:sp>
        <p:sp>
          <p:nvSpPr>
            <p:cNvPr id="68" name="Freeform: Shape 51">
              <a:extLst>
                <a:ext uri="{FF2B5EF4-FFF2-40B4-BE49-F238E27FC236}">
                  <a16:creationId xmlns:a16="http://schemas.microsoft.com/office/drawing/2014/main" id="{48795972-8C99-D449-B557-913C307323E6}"/>
                </a:ext>
              </a:extLst>
            </p:cNvPr>
            <p:cNvSpPr/>
            <p:nvPr/>
          </p:nvSpPr>
          <p:spPr>
            <a:xfrm>
              <a:off x="6548622" y="3443821"/>
              <a:ext cx="885825" cy="971550"/>
            </a:xfrm>
            <a:custGeom>
              <a:avLst/>
              <a:gdLst>
                <a:gd name="connsiteX0" fmla="*/ 863346 w 885825"/>
                <a:gd name="connsiteY0" fmla="*/ 800195 h 971550"/>
                <a:gd name="connsiteX1" fmla="*/ 487204 w 885825"/>
                <a:gd name="connsiteY1" fmla="*/ 965168 h 971550"/>
                <a:gd name="connsiteX2" fmla="*/ 7144 w 885825"/>
                <a:gd name="connsiteY2" fmla="*/ 487109 h 971550"/>
                <a:gd name="connsiteX3" fmla="*/ 453200 w 885825"/>
                <a:gd name="connsiteY3" fmla="*/ 7144 h 971550"/>
                <a:gd name="connsiteX4" fmla="*/ 886016 w 885825"/>
                <a:gd name="connsiteY4" fmla="*/ 477679 h 971550"/>
                <a:gd name="connsiteX5" fmla="*/ 880301 w 885825"/>
                <a:gd name="connsiteY5" fmla="*/ 547878 h 971550"/>
                <a:gd name="connsiteX6" fmla="*/ 245269 w 885825"/>
                <a:gd name="connsiteY6" fmla="*/ 547878 h 971550"/>
                <a:gd name="connsiteX7" fmla="*/ 492919 w 885825"/>
                <a:gd name="connsiteY7" fmla="*/ 766001 h 971550"/>
                <a:gd name="connsiteX8" fmla="*/ 723519 w 885825"/>
                <a:gd name="connsiteY8" fmla="*/ 659797 h 971550"/>
                <a:gd name="connsiteX9" fmla="*/ 634746 w 885825"/>
                <a:gd name="connsiteY9" fmla="*/ 367570 h 971550"/>
                <a:gd name="connsiteX10" fmla="*/ 453295 w 885825"/>
                <a:gd name="connsiteY10" fmla="*/ 206312 h 971550"/>
                <a:gd name="connsiteX11" fmla="*/ 256699 w 885825"/>
                <a:gd name="connsiteY11"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971550">
                  <a:moveTo>
                    <a:pt x="863346" y="800195"/>
                  </a:moveTo>
                  <a:cubicBezTo>
                    <a:pt x="774478" y="906399"/>
                    <a:pt x="628935" y="965168"/>
                    <a:pt x="487204" y="965168"/>
                  </a:cubicBezTo>
                  <a:cubicBezTo>
                    <a:pt x="213170" y="965168"/>
                    <a:pt x="7144" y="775526"/>
                    <a:pt x="7144" y="487109"/>
                  </a:cubicBezTo>
                  <a:cubicBezTo>
                    <a:pt x="7144" y="230981"/>
                    <a:pt x="180975" y="7144"/>
                    <a:pt x="453200" y="7144"/>
                  </a:cubicBezTo>
                  <a:cubicBezTo>
                    <a:pt x="706469" y="7144"/>
                    <a:pt x="886016" y="221552"/>
                    <a:pt x="886016" y="477679"/>
                  </a:cubicBezTo>
                  <a:cubicBezTo>
                    <a:pt x="886156" y="501200"/>
                    <a:pt x="884244" y="524689"/>
                    <a:pt x="880301" y="547878"/>
                  </a:cubicBezTo>
                  <a:lnTo>
                    <a:pt x="245269" y="547878"/>
                  </a:lnTo>
                  <a:cubicBezTo>
                    <a:pt x="258509" y="676847"/>
                    <a:pt x="362426" y="766001"/>
                    <a:pt x="492919" y="766001"/>
                  </a:cubicBezTo>
                  <a:cubicBezTo>
                    <a:pt x="596836" y="766001"/>
                    <a:pt x="679990" y="707231"/>
                    <a:pt x="723519" y="659797"/>
                  </a:cubicBezTo>
                  <a:close/>
                  <a:moveTo>
                    <a:pt x="634746" y="367570"/>
                  </a:moveTo>
                  <a:cubicBezTo>
                    <a:pt x="623679" y="275700"/>
                    <a:pt x="545829" y="206513"/>
                    <a:pt x="453295" y="206312"/>
                  </a:cubicBezTo>
                  <a:cubicBezTo>
                    <a:pt x="351187" y="206312"/>
                    <a:pt x="268034" y="284131"/>
                    <a:pt x="256699" y="367570"/>
                  </a:cubicBezTo>
                  <a:close/>
                </a:path>
              </a:pathLst>
            </a:custGeom>
            <a:solidFill>
              <a:srgbClr val="FFFFFF"/>
            </a:solidFill>
            <a:ln w="9525" cap="flat">
              <a:noFill/>
              <a:prstDash val="solid"/>
              <a:miter/>
            </a:ln>
          </p:spPr>
          <p:txBody>
            <a:bodyPr rtlCol="0" anchor="ctr"/>
            <a:lstStyle/>
            <a:p>
              <a:endParaRPr lang="en-US"/>
            </a:p>
          </p:txBody>
        </p:sp>
        <p:sp>
          <p:nvSpPr>
            <p:cNvPr id="69" name="Freeform: Shape 52">
              <a:extLst>
                <a:ext uri="{FF2B5EF4-FFF2-40B4-BE49-F238E27FC236}">
                  <a16:creationId xmlns:a16="http://schemas.microsoft.com/office/drawing/2014/main" id="{13EC3750-EA6E-034F-AD60-A77FE3739129}"/>
                </a:ext>
              </a:extLst>
            </p:cNvPr>
            <p:cNvSpPr/>
            <p:nvPr/>
          </p:nvSpPr>
          <p:spPr>
            <a:xfrm>
              <a:off x="7525125" y="3443819"/>
              <a:ext cx="914400" cy="952500"/>
            </a:xfrm>
            <a:custGeom>
              <a:avLst/>
              <a:gdLst>
                <a:gd name="connsiteX0" fmla="*/ 7144 w 914400"/>
                <a:gd name="connsiteY0" fmla="*/ 946216 h 952500"/>
                <a:gd name="connsiteX1" fmla="*/ 7144 w 914400"/>
                <a:gd name="connsiteY1" fmla="*/ 26101 h 952500"/>
                <a:gd name="connsiteX2" fmla="*/ 243459 w 914400"/>
                <a:gd name="connsiteY2" fmla="*/ 26101 h 952500"/>
                <a:gd name="connsiteX3" fmla="*/ 243459 w 914400"/>
                <a:gd name="connsiteY3" fmla="*/ 100110 h 952500"/>
                <a:gd name="connsiteX4" fmla="*/ 502348 w 914400"/>
                <a:gd name="connsiteY4" fmla="*/ 7146 h 952500"/>
                <a:gd name="connsiteX5" fmla="*/ 819912 w 914400"/>
                <a:gd name="connsiteY5" fmla="*/ 155069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631 h 952500"/>
                <a:gd name="connsiteX10" fmla="*/ 613886 w 914400"/>
                <a:gd name="connsiteY10" fmla="*/ 286038 h 952500"/>
                <a:gd name="connsiteX11" fmla="*/ 475869 w 914400"/>
                <a:gd name="connsiteY11" fmla="*/ 234794 h 952500"/>
                <a:gd name="connsiteX12" fmla="*/ 252889 w 914400"/>
                <a:gd name="connsiteY12" fmla="*/ 348617 h 952500"/>
                <a:gd name="connsiteX13" fmla="*/ 252889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459" y="26101"/>
                  </a:lnTo>
                  <a:lnTo>
                    <a:pt x="243459" y="100110"/>
                  </a:lnTo>
                  <a:cubicBezTo>
                    <a:pt x="316186" y="39725"/>
                    <a:pt x="407821" y="6820"/>
                    <a:pt x="502348" y="7146"/>
                  </a:cubicBezTo>
                  <a:cubicBezTo>
                    <a:pt x="624925" y="6813"/>
                    <a:pt x="741299" y="61021"/>
                    <a:pt x="819912" y="155069"/>
                  </a:cubicBezTo>
                  <a:cubicBezTo>
                    <a:pt x="880396" y="227174"/>
                    <a:pt x="914400" y="320138"/>
                    <a:pt x="914400" y="477681"/>
                  </a:cubicBezTo>
                  <a:lnTo>
                    <a:pt x="914400" y="946216"/>
                  </a:lnTo>
                  <a:lnTo>
                    <a:pt x="668655" y="946216"/>
                  </a:lnTo>
                  <a:lnTo>
                    <a:pt x="668655" y="458631"/>
                  </a:lnTo>
                  <a:cubicBezTo>
                    <a:pt x="668655" y="367572"/>
                    <a:pt x="647890" y="320138"/>
                    <a:pt x="613886" y="286038"/>
                  </a:cubicBezTo>
                  <a:cubicBezTo>
                    <a:pt x="581692" y="253748"/>
                    <a:pt x="532638" y="234794"/>
                    <a:pt x="475869" y="234794"/>
                  </a:cubicBezTo>
                  <a:cubicBezTo>
                    <a:pt x="371951" y="234794"/>
                    <a:pt x="286893" y="301469"/>
                    <a:pt x="252889" y="348617"/>
                  </a:cubicBezTo>
                  <a:lnTo>
                    <a:pt x="252889" y="946216"/>
                  </a:lnTo>
                  <a:close/>
                </a:path>
              </a:pathLst>
            </a:custGeom>
            <a:solidFill>
              <a:srgbClr val="FFFFFF"/>
            </a:solidFill>
            <a:ln w="9525" cap="flat">
              <a:noFill/>
              <a:prstDash val="solid"/>
              <a:miter/>
            </a:ln>
          </p:spPr>
          <p:txBody>
            <a:bodyPr rtlCol="0" anchor="ctr"/>
            <a:lstStyle/>
            <a:p>
              <a:endParaRPr lang="en-US"/>
            </a:p>
          </p:txBody>
        </p:sp>
        <p:sp>
          <p:nvSpPr>
            <p:cNvPr id="70" name="Freeform: Shape 53">
              <a:extLst>
                <a:ext uri="{FF2B5EF4-FFF2-40B4-BE49-F238E27FC236}">
                  <a16:creationId xmlns:a16="http://schemas.microsoft.com/office/drawing/2014/main" id="{42EA8550-FC61-F340-A6D9-C94FBF6EC06C}"/>
                </a:ext>
              </a:extLst>
            </p:cNvPr>
            <p:cNvSpPr/>
            <p:nvPr/>
          </p:nvSpPr>
          <p:spPr>
            <a:xfrm>
              <a:off x="8526174" y="3443812"/>
              <a:ext cx="1076325" cy="971550"/>
            </a:xfrm>
            <a:custGeom>
              <a:avLst/>
              <a:gdLst>
                <a:gd name="connsiteX0" fmla="*/ 546001 w 1076325"/>
                <a:gd name="connsiteY0" fmla="*/ 7153 h 971550"/>
                <a:gd name="connsiteX1" fmla="*/ 7172 w 1076325"/>
                <a:gd name="connsiteY1" fmla="*/ 540553 h 971550"/>
                <a:gd name="connsiteX2" fmla="*/ 175383 w 1076325"/>
                <a:gd name="connsiteY2" fmla="*/ 936412 h 971550"/>
                <a:gd name="connsiteX3" fmla="*/ 313591 w 1076325"/>
                <a:gd name="connsiteY3" fmla="*/ 943746 h 971550"/>
                <a:gd name="connsiteX4" fmla="*/ 772220 w 1076325"/>
                <a:gd name="connsiteY4" fmla="*/ 943746 h 971550"/>
                <a:gd name="connsiteX5" fmla="*/ 911190 w 1076325"/>
                <a:gd name="connsiteY5" fmla="*/ 935650 h 971550"/>
                <a:gd name="connsiteX6" fmla="*/ 930707 w 1076325"/>
                <a:gd name="connsiteY6" fmla="*/ 174823 h 971550"/>
                <a:gd name="connsiteX7" fmla="*/ 546001 w 1076325"/>
                <a:gd name="connsiteY7" fmla="*/ 7343 h 971550"/>
                <a:gd name="connsiteX8" fmla="*/ 542858 w 1076325"/>
                <a:gd name="connsiteY8" fmla="*/ 814016 h 971550"/>
                <a:gd name="connsiteX9" fmla="*/ 275015 w 1076325"/>
                <a:gd name="connsiteY9" fmla="*/ 546173 h 971550"/>
                <a:gd name="connsiteX10" fmla="*/ 542858 w 1076325"/>
                <a:gd name="connsiteY10" fmla="*/ 275663 h 971550"/>
                <a:gd name="connsiteX11" fmla="*/ 810701 w 1076325"/>
                <a:gd name="connsiteY11" fmla="*/ 545601 h 971550"/>
                <a:gd name="connsiteX12" fmla="*/ 542858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1" y="7153"/>
                  </a:moveTo>
                  <a:cubicBezTo>
                    <a:pt x="252441" y="5438"/>
                    <a:pt x="9553" y="245278"/>
                    <a:pt x="7172" y="540553"/>
                  </a:cubicBezTo>
                  <a:cubicBezTo>
                    <a:pt x="5643" y="690178"/>
                    <a:pt x="66611" y="833656"/>
                    <a:pt x="175383" y="936412"/>
                  </a:cubicBezTo>
                  <a:cubicBezTo>
                    <a:pt x="213333" y="972621"/>
                    <a:pt x="272022" y="975735"/>
                    <a:pt x="313591" y="943746"/>
                  </a:cubicBezTo>
                  <a:cubicBezTo>
                    <a:pt x="449675" y="842412"/>
                    <a:pt x="636136" y="842412"/>
                    <a:pt x="772220" y="943746"/>
                  </a:cubicBezTo>
                  <a:cubicBezTo>
                    <a:pt x="814152" y="975848"/>
                    <a:pt x="873269" y="972404"/>
                    <a:pt x="911190" y="935650"/>
                  </a:cubicBezTo>
                  <a:cubicBezTo>
                    <a:pt x="1126676" y="730943"/>
                    <a:pt x="1135414" y="390309"/>
                    <a:pt x="930707" y="174823"/>
                  </a:cubicBezTo>
                  <a:cubicBezTo>
                    <a:pt x="830412" y="69248"/>
                    <a:pt x="691614" y="8822"/>
                    <a:pt x="546001" y="7343"/>
                  </a:cubicBezTo>
                  <a:moveTo>
                    <a:pt x="542858" y="814016"/>
                  </a:moveTo>
                  <a:cubicBezTo>
                    <a:pt x="383885" y="814016"/>
                    <a:pt x="275015" y="694286"/>
                    <a:pt x="275015" y="546173"/>
                  </a:cubicBezTo>
                  <a:cubicBezTo>
                    <a:pt x="275015" y="398059"/>
                    <a:pt x="383885" y="275663"/>
                    <a:pt x="542858" y="275663"/>
                  </a:cubicBezTo>
                  <a:cubicBezTo>
                    <a:pt x="701830" y="275663"/>
                    <a:pt x="810701" y="397392"/>
                    <a:pt x="810701" y="545601"/>
                  </a:cubicBezTo>
                  <a:cubicBezTo>
                    <a:pt x="810701" y="693810"/>
                    <a:pt x="701925" y="813825"/>
                    <a:pt x="542858" y="813825"/>
                  </a:cubicBezTo>
                </a:path>
              </a:pathLst>
            </a:custGeom>
            <a:solidFill>
              <a:srgbClr val="81B5A0"/>
            </a:solidFill>
            <a:ln w="9525" cap="flat">
              <a:noFill/>
              <a:prstDash val="solid"/>
              <a:miter/>
            </a:ln>
          </p:spPr>
          <p:txBody>
            <a:bodyPr rtlCol="0" anchor="ctr"/>
            <a:lstStyle/>
            <a:p>
              <a:endParaRPr lang="en-US"/>
            </a:p>
          </p:txBody>
        </p:sp>
        <p:sp>
          <p:nvSpPr>
            <p:cNvPr id="71" name="Freeform: Shape 54">
              <a:extLst>
                <a:ext uri="{FF2B5EF4-FFF2-40B4-BE49-F238E27FC236}">
                  <a16:creationId xmlns:a16="http://schemas.microsoft.com/office/drawing/2014/main" id="{E88D43FC-6D3E-6D4C-9532-30CB5AC6A439}"/>
                </a:ext>
              </a:extLst>
            </p:cNvPr>
            <p:cNvSpPr/>
            <p:nvPr/>
          </p:nvSpPr>
          <p:spPr>
            <a:xfrm>
              <a:off x="9536043" y="3462776"/>
              <a:ext cx="1495425" cy="933450"/>
            </a:xfrm>
            <a:custGeom>
              <a:avLst/>
              <a:gdLst>
                <a:gd name="connsiteX0" fmla="*/ 555021 w 1495425"/>
                <a:gd name="connsiteY0" fmla="*/ 927259 h 933450"/>
                <a:gd name="connsiteX1" fmla="*/ 372046 w 1495425"/>
                <a:gd name="connsiteY1" fmla="*/ 927259 h 933450"/>
                <a:gd name="connsiteX2" fmla="*/ 7144 w 1495425"/>
                <a:gd name="connsiteY2" fmla="*/ 7144 h 933450"/>
                <a:gd name="connsiteX3" fmla="*/ 252413 w 1495425"/>
                <a:gd name="connsiteY3" fmla="*/ 7144 h 933450"/>
                <a:gd name="connsiteX4" fmla="*/ 452438 w 1495425"/>
                <a:gd name="connsiteY4" fmla="*/ 533019 h 933450"/>
                <a:gd name="connsiteX5" fmla="*/ 648652 w 1495425"/>
                <a:gd name="connsiteY5" fmla="*/ 7144 h 933450"/>
                <a:gd name="connsiteX6" fmla="*/ 853726 w 1495425"/>
                <a:gd name="connsiteY6" fmla="*/ 7144 h 933450"/>
                <a:gd name="connsiteX7" fmla="*/ 1048131 w 1495425"/>
                <a:gd name="connsiteY7" fmla="*/ 533019 h 933450"/>
                <a:gd name="connsiteX8" fmla="*/ 1249966 w 1495425"/>
                <a:gd name="connsiteY8" fmla="*/ 7144 h 933450"/>
                <a:gd name="connsiteX9" fmla="*/ 1495329 w 1495425"/>
                <a:gd name="connsiteY9" fmla="*/ 7144 h 933450"/>
                <a:gd name="connsiteX10" fmla="*/ 1130427 w 1495425"/>
                <a:gd name="connsiteY10" fmla="*/ 927259 h 933450"/>
                <a:gd name="connsiteX11" fmla="*/ 947356 w 1495425"/>
                <a:gd name="connsiteY11" fmla="*/ 927259 h 933450"/>
                <a:gd name="connsiteX12" fmla="*/ 751237 w 1495425"/>
                <a:gd name="connsiteY12" fmla="*/ 403384 h 933450"/>
                <a:gd name="connsiteX13" fmla="*/ 555021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021" y="927259"/>
                  </a:moveTo>
                  <a:lnTo>
                    <a:pt x="372046" y="927259"/>
                  </a:lnTo>
                  <a:lnTo>
                    <a:pt x="7144" y="7144"/>
                  </a:lnTo>
                  <a:lnTo>
                    <a:pt x="252413" y="7144"/>
                  </a:lnTo>
                  <a:lnTo>
                    <a:pt x="452438" y="533019"/>
                  </a:lnTo>
                  <a:lnTo>
                    <a:pt x="648652" y="7144"/>
                  </a:lnTo>
                  <a:lnTo>
                    <a:pt x="853726" y="7144"/>
                  </a:lnTo>
                  <a:lnTo>
                    <a:pt x="1048131" y="533019"/>
                  </a:lnTo>
                  <a:lnTo>
                    <a:pt x="1249966" y="7144"/>
                  </a:lnTo>
                  <a:lnTo>
                    <a:pt x="1495329" y="7144"/>
                  </a:lnTo>
                  <a:lnTo>
                    <a:pt x="1130427" y="927259"/>
                  </a:lnTo>
                  <a:lnTo>
                    <a:pt x="947356" y="927259"/>
                  </a:lnTo>
                  <a:lnTo>
                    <a:pt x="751237" y="403384"/>
                  </a:lnTo>
                  <a:lnTo>
                    <a:pt x="555021" y="927259"/>
                  </a:lnTo>
                  <a:close/>
                </a:path>
              </a:pathLst>
            </a:custGeom>
            <a:solidFill>
              <a:srgbClr val="FFFFFF"/>
            </a:solidFill>
            <a:ln w="9525" cap="flat">
              <a:noFill/>
              <a:prstDash val="solid"/>
              <a:miter/>
            </a:ln>
          </p:spPr>
          <p:txBody>
            <a:bodyPr rtlCol="0" anchor="ctr"/>
            <a:lstStyle/>
            <a:p>
              <a:endParaRPr lang="en-US"/>
            </a:p>
          </p:txBody>
        </p:sp>
        <p:sp>
          <p:nvSpPr>
            <p:cNvPr id="72" name="Freeform: Shape 55">
              <a:extLst>
                <a:ext uri="{FF2B5EF4-FFF2-40B4-BE49-F238E27FC236}">
                  <a16:creationId xmlns:a16="http://schemas.microsoft.com/office/drawing/2014/main" id="{103944EF-6A82-EE48-BCC7-A7A48A91E9F3}"/>
                </a:ext>
              </a:extLst>
            </p:cNvPr>
            <p:cNvSpPr/>
            <p:nvPr/>
          </p:nvSpPr>
          <p:spPr>
            <a:xfrm>
              <a:off x="10805153" y="4266020"/>
              <a:ext cx="95250" cy="123825"/>
            </a:xfrm>
            <a:custGeom>
              <a:avLst/>
              <a:gdLst>
                <a:gd name="connsiteX0" fmla="*/ 91441 w 95250"/>
                <a:gd name="connsiteY0" fmla="*/ 7144 h 123825"/>
                <a:gd name="connsiteX1" fmla="*/ 91441 w 95250"/>
                <a:gd name="connsiteY1" fmla="*/ 27242 h 123825"/>
                <a:gd name="connsiteX2" fmla="*/ 60580 w 95250"/>
                <a:gd name="connsiteY2" fmla="*/ 27242 h 123825"/>
                <a:gd name="connsiteX3" fmla="*/ 60580 w 95250"/>
                <a:gd name="connsiteY3" fmla="*/ 124015 h 123825"/>
                <a:gd name="connsiteX4" fmla="*/ 38006 w 95250"/>
                <a:gd name="connsiteY4" fmla="*/ 124015 h 123825"/>
                <a:gd name="connsiteX5" fmla="*/ 38006 w 95250"/>
                <a:gd name="connsiteY5" fmla="*/ 27242 h 123825"/>
                <a:gd name="connsiteX6" fmla="*/ 7144 w 95250"/>
                <a:gd name="connsiteY6" fmla="*/ 27242 h 123825"/>
                <a:gd name="connsiteX7" fmla="*/ 7144 w 95250"/>
                <a:gd name="connsiteY7" fmla="*/ 7144 h 123825"/>
                <a:gd name="connsiteX8" fmla="*/ 91441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441" y="7144"/>
                  </a:moveTo>
                  <a:lnTo>
                    <a:pt x="91441" y="27242"/>
                  </a:lnTo>
                  <a:lnTo>
                    <a:pt x="60580" y="27242"/>
                  </a:lnTo>
                  <a:lnTo>
                    <a:pt x="60580" y="124015"/>
                  </a:lnTo>
                  <a:lnTo>
                    <a:pt x="38006" y="124015"/>
                  </a:lnTo>
                  <a:lnTo>
                    <a:pt x="38006" y="27242"/>
                  </a:lnTo>
                  <a:lnTo>
                    <a:pt x="7144" y="27242"/>
                  </a:lnTo>
                  <a:lnTo>
                    <a:pt x="7144" y="7144"/>
                  </a:lnTo>
                  <a:lnTo>
                    <a:pt x="91441" y="7144"/>
                  </a:lnTo>
                  <a:close/>
                </a:path>
              </a:pathLst>
            </a:custGeom>
            <a:solidFill>
              <a:srgbClr val="FFFFFF"/>
            </a:solidFill>
            <a:ln w="9525" cap="flat">
              <a:noFill/>
              <a:prstDash val="solid"/>
              <a:miter/>
            </a:ln>
          </p:spPr>
          <p:txBody>
            <a:bodyPr rtlCol="0" anchor="ctr"/>
            <a:lstStyle/>
            <a:p>
              <a:endParaRPr lang="en-US"/>
            </a:p>
          </p:txBody>
        </p:sp>
        <p:sp>
          <p:nvSpPr>
            <p:cNvPr id="73" name="Freeform: Shape 56">
              <a:extLst>
                <a:ext uri="{FF2B5EF4-FFF2-40B4-BE49-F238E27FC236}">
                  <a16:creationId xmlns:a16="http://schemas.microsoft.com/office/drawing/2014/main" id="{7CACD0C5-9E93-6E42-AEDD-76EAD8D95C44}"/>
                </a:ext>
              </a:extLst>
            </p:cNvPr>
            <p:cNvSpPr/>
            <p:nvPr/>
          </p:nvSpPr>
          <p:spPr>
            <a:xfrm>
              <a:off x="10907357" y="4266020"/>
              <a:ext cx="123825" cy="123825"/>
            </a:xfrm>
            <a:custGeom>
              <a:avLst/>
              <a:gdLst>
                <a:gd name="connsiteX0" fmla="*/ 65532 w 123825"/>
                <a:gd name="connsiteY0" fmla="*/ 77152 h 123825"/>
                <a:gd name="connsiteX1" fmla="*/ 108109 w 123825"/>
                <a:gd name="connsiteY1" fmla="*/ 7144 h 123825"/>
                <a:gd name="connsiteX2" fmla="*/ 124015 w 123825"/>
                <a:gd name="connsiteY2" fmla="*/ 7144 h 123825"/>
                <a:gd name="connsiteX3" fmla="*/ 124015 w 123825"/>
                <a:gd name="connsiteY3" fmla="*/ 124015 h 123825"/>
                <a:gd name="connsiteX4" fmla="*/ 101440 w 123825"/>
                <a:gd name="connsiteY4" fmla="*/ 124015 h 123825"/>
                <a:gd name="connsiteX5" fmla="*/ 101440 w 123825"/>
                <a:gd name="connsiteY5" fmla="*/ 58960 h 123825"/>
                <a:gd name="connsiteX6" fmla="*/ 73342 w 123825"/>
                <a:gd name="connsiteY6" fmla="*/ 104870 h 123825"/>
                <a:gd name="connsiteX7" fmla="*/ 57721 w 123825"/>
                <a:gd name="connsiteY7" fmla="*/ 104870 h 123825"/>
                <a:gd name="connsiteX8" fmla="*/ 29623 w 123825"/>
                <a:gd name="connsiteY8" fmla="*/ 58960 h 123825"/>
                <a:gd name="connsiteX9" fmla="*/ 29623 w 123825"/>
                <a:gd name="connsiteY9" fmla="*/ 124015 h 123825"/>
                <a:gd name="connsiteX10" fmla="*/ 7144 w 123825"/>
                <a:gd name="connsiteY10" fmla="*/ 124015 h 123825"/>
                <a:gd name="connsiteX11" fmla="*/ 7144 w 123825"/>
                <a:gd name="connsiteY11" fmla="*/ 7144 h 123825"/>
                <a:gd name="connsiteX12" fmla="*/ 22954 w 123825"/>
                <a:gd name="connsiteY12" fmla="*/ 7144 h 123825"/>
                <a:gd name="connsiteX13" fmla="*/ 65532 w 123825"/>
                <a:gd name="connsiteY13" fmla="*/ 771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532" y="77152"/>
                  </a:moveTo>
                  <a:lnTo>
                    <a:pt x="108109" y="7144"/>
                  </a:lnTo>
                  <a:lnTo>
                    <a:pt x="124015" y="7144"/>
                  </a:lnTo>
                  <a:lnTo>
                    <a:pt x="124015" y="124015"/>
                  </a:lnTo>
                  <a:lnTo>
                    <a:pt x="101440" y="124015"/>
                  </a:lnTo>
                  <a:lnTo>
                    <a:pt x="101440" y="58960"/>
                  </a:lnTo>
                  <a:lnTo>
                    <a:pt x="73342" y="104870"/>
                  </a:lnTo>
                  <a:lnTo>
                    <a:pt x="57721" y="104870"/>
                  </a:lnTo>
                  <a:lnTo>
                    <a:pt x="29623" y="58960"/>
                  </a:lnTo>
                  <a:lnTo>
                    <a:pt x="29623" y="124015"/>
                  </a:lnTo>
                  <a:lnTo>
                    <a:pt x="7144" y="124015"/>
                  </a:lnTo>
                  <a:lnTo>
                    <a:pt x="7144" y="7144"/>
                  </a:lnTo>
                  <a:lnTo>
                    <a:pt x="22954" y="7144"/>
                  </a:lnTo>
                  <a:lnTo>
                    <a:pt x="65532" y="77152"/>
                  </a:lnTo>
                  <a:close/>
                </a:path>
              </a:pathLst>
            </a:custGeom>
            <a:solidFill>
              <a:srgbClr val="FFFFFF"/>
            </a:solidFill>
            <a:ln w="9525" cap="flat">
              <a:noFill/>
              <a:prstDash val="solid"/>
              <a:miter/>
            </a:ln>
          </p:spPr>
          <p:txBody>
            <a:bodyPr rtlCol="0" anchor="ctr"/>
            <a:lstStyle/>
            <a:p>
              <a:endParaRPr lang="en-US"/>
            </a:p>
          </p:txBody>
        </p:sp>
      </p:grpSp>
      <p:sp>
        <p:nvSpPr>
          <p:cNvPr id="33" name="Freeform 32">
            <a:extLst>
              <a:ext uri="{FF2B5EF4-FFF2-40B4-BE49-F238E27FC236}">
                <a16:creationId xmlns:a16="http://schemas.microsoft.com/office/drawing/2014/main" id="{13922CE3-26CB-504D-8028-659192190B4C}"/>
              </a:ext>
            </a:extLst>
          </p:cNvPr>
          <p:cNvSpPr/>
          <p:nvPr userDrawn="1"/>
        </p:nvSpPr>
        <p:spPr>
          <a:xfrm>
            <a:off x="11479779" y="1299205"/>
            <a:ext cx="706294" cy="2370594"/>
          </a:xfrm>
          <a:custGeom>
            <a:avLst/>
            <a:gdLst>
              <a:gd name="connsiteX0" fmla="*/ 706294 w 706294"/>
              <a:gd name="connsiteY0" fmla="*/ 0 h 2370594"/>
              <a:gd name="connsiteX1" fmla="*/ 706294 w 706294"/>
              <a:gd name="connsiteY1" fmla="*/ 2370594 h 2370594"/>
              <a:gd name="connsiteX2" fmla="*/ 599355 w 706294"/>
              <a:gd name="connsiteY2" fmla="*/ 2312550 h 2370594"/>
              <a:gd name="connsiteX3" fmla="*/ 0 w 706294"/>
              <a:gd name="connsiteY3" fmla="*/ 1185297 h 2370594"/>
              <a:gd name="connsiteX4" fmla="*/ 599355 w 706294"/>
              <a:gd name="connsiteY4" fmla="*/ 58045 h 2370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94" h="2370594">
                <a:moveTo>
                  <a:pt x="706294" y="0"/>
                </a:moveTo>
                <a:lnTo>
                  <a:pt x="706294" y="2370594"/>
                </a:lnTo>
                <a:lnTo>
                  <a:pt x="599355" y="2312550"/>
                </a:lnTo>
                <a:cubicBezTo>
                  <a:pt x="237747" y="2068252"/>
                  <a:pt x="0" y="1654539"/>
                  <a:pt x="0" y="1185297"/>
                </a:cubicBezTo>
                <a:cubicBezTo>
                  <a:pt x="0" y="716055"/>
                  <a:pt x="237747" y="302342"/>
                  <a:pt x="599355" y="58045"/>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3652822-4CDC-9443-9E12-DA95C9695F9F}"/>
              </a:ext>
            </a:extLst>
          </p:cNvPr>
          <p:cNvSpPr/>
          <p:nvPr userDrawn="1"/>
        </p:nvSpPr>
        <p:spPr>
          <a:xfrm>
            <a:off x="11475069" y="5363342"/>
            <a:ext cx="711004" cy="1494659"/>
          </a:xfrm>
          <a:custGeom>
            <a:avLst/>
            <a:gdLst>
              <a:gd name="connsiteX0" fmla="*/ 711004 w 711004"/>
              <a:gd name="connsiteY0" fmla="*/ 0 h 1494659"/>
              <a:gd name="connsiteX1" fmla="*/ 711004 w 711004"/>
              <a:gd name="connsiteY1" fmla="*/ 1494659 h 1494659"/>
              <a:gd name="connsiteX2" fmla="*/ 36061 w 711004"/>
              <a:gd name="connsiteY2" fmla="*/ 1494659 h 1494659"/>
              <a:gd name="connsiteX3" fmla="*/ 27619 w 711004"/>
              <a:gd name="connsiteY3" fmla="*/ 1461824 h 1494659"/>
              <a:gd name="connsiteX4" fmla="*/ 0 w 711004"/>
              <a:gd name="connsiteY4" fmla="*/ 1187853 h 1494659"/>
              <a:gd name="connsiteX5" fmla="*/ 599355 w 711004"/>
              <a:gd name="connsiteY5" fmla="*/ 60601 h 149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004" h="1494659">
                <a:moveTo>
                  <a:pt x="711004" y="0"/>
                </a:moveTo>
                <a:lnTo>
                  <a:pt x="711004" y="1494659"/>
                </a:lnTo>
                <a:lnTo>
                  <a:pt x="36061" y="1494659"/>
                </a:lnTo>
                <a:lnTo>
                  <a:pt x="27619" y="1461824"/>
                </a:lnTo>
                <a:cubicBezTo>
                  <a:pt x="9510" y="1373329"/>
                  <a:pt x="0" y="1281702"/>
                  <a:pt x="0" y="1187853"/>
                </a:cubicBezTo>
                <a:cubicBezTo>
                  <a:pt x="0" y="718611"/>
                  <a:pt x="237747" y="304898"/>
                  <a:pt x="599355" y="60601"/>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2E96178-3297-C145-9E6E-517CA9096ED8}"/>
              </a:ext>
            </a:extLst>
          </p:cNvPr>
          <p:cNvSpPr/>
          <p:nvPr userDrawn="1"/>
        </p:nvSpPr>
        <p:spPr>
          <a:xfrm>
            <a:off x="10806691" y="1"/>
            <a:ext cx="419100" cy="492124"/>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C89FC6F-AC4F-B54B-AF74-963DED71F95C}"/>
              </a:ext>
            </a:extLst>
          </p:cNvPr>
          <p:cNvSpPr/>
          <p:nvPr userDrawn="1"/>
        </p:nvSpPr>
        <p:spPr>
          <a:xfrm>
            <a:off x="10806691" y="492125"/>
            <a:ext cx="419100" cy="2247899"/>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FE7D76B-524C-5C41-BF46-03C97A72372E}"/>
              </a:ext>
            </a:extLst>
          </p:cNvPr>
          <p:cNvSpPr/>
          <p:nvPr userDrawn="1"/>
        </p:nvSpPr>
        <p:spPr>
          <a:xfrm>
            <a:off x="10806691" y="2740024"/>
            <a:ext cx="419100" cy="1892807"/>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A8D25CC-86E3-DC4D-913C-CB3EDF7898E9}"/>
              </a:ext>
            </a:extLst>
          </p:cNvPr>
          <p:cNvSpPr/>
          <p:nvPr userDrawn="1"/>
        </p:nvSpPr>
        <p:spPr>
          <a:xfrm>
            <a:off x="10806691" y="4632344"/>
            <a:ext cx="419100" cy="2225656"/>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Subtitle/Heade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
        <p:nvSpPr>
          <p:cNvPr id="6" name="Content Placeholder 5"/>
          <p:cNvSpPr>
            <a:spLocks noGrp="1"/>
          </p:cNvSpPr>
          <p:nvPr>
            <p:ph sz="quarter" idx="10" hasCustomPrompt="1"/>
          </p:nvPr>
        </p:nvSpPr>
        <p:spPr>
          <a:xfrm>
            <a:off x="427858" y="1636776"/>
            <a:ext cx="11210544" cy="4535424"/>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1" y="1033272"/>
            <a:ext cx="11209561"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2034079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438911" y="1033272"/>
            <a:ext cx="11207242" cy="448056"/>
          </a:xfrm>
        </p:spPr>
        <p:txBody>
          <a:bodyPr>
            <a:noAutofit/>
          </a:bodyPr>
          <a:lstStyle>
            <a:lvl1pPr marL="0" indent="0">
              <a:buNone/>
              <a:defRPr sz="2000" b="0">
                <a:solidFill>
                  <a:schemeClr val="tx1"/>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4" name="Title 3"/>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Tree>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Tree>
    <p:extLst/>
  </p:cSld>
  <p:clrMapOvr>
    <a:masterClrMapping/>
  </p:clrMapOvr>
  <p:transition>
    <p:fade/>
  </p:transition>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Safe harbor notice for forward-looking statements</a:t>
            </a:r>
          </a:p>
        </p:txBody>
      </p:sp>
      <p:sp>
        <p:nvSpPr>
          <p:cNvPr id="5" name="TextBox 4"/>
          <p:cNvSpPr txBox="1"/>
          <p:nvPr userDrawn="1"/>
        </p:nvSpPr>
        <p:spPr bwMode="gray">
          <a:xfrm>
            <a:off x="463106" y="1252087"/>
            <a:ext cx="11226454" cy="5311454"/>
          </a:xfrm>
          <a:prstGeom prst="rect">
            <a:avLst/>
          </a:prstGeom>
          <a:noFill/>
        </p:spPr>
        <p:txBody>
          <a:bodyPr wrap="square" rtlCol="0">
            <a:spAutoFit/>
          </a:bodyPr>
          <a:lstStyle/>
          <a:p>
            <a:pPr marL="0" indent="0">
              <a:lnSpc>
                <a:spcPct val="95000"/>
              </a:lnSpc>
              <a:buNone/>
            </a:pPr>
            <a:r>
              <a:rPr lang="en-US" sz="1050" dirty="0">
                <a:solidFill>
                  <a:schemeClr val="tx1"/>
                </a:solidFill>
              </a:rPr>
              <a:t>This presentation contains “forward‐looking” statements that are based on our management’s beliefs and assumptions and on information currently available to management. We intend for such forward‐looking statements to be covered by the safe harbor provisions for forward‐looking statements contained in the U.S. Private Securities Litigation Reform Act of 1995. Forward‐looking statements include information concerning our possible or assumed strategy, future operations, financing plans, operating model, financial position, future revenues, projected costs, competitive position, industry environment, potential growth opportunities, potential market opportunities, plans and objectives of management and the effects of competition.</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Forward‐looking statements include all statements that are not historical facts and can be identified by terms such as “anticipates,” “believes,” “could,” “seeks,” “estimates,” “expects,” “intends,” “may,” “plans,” “potential,” “predicts,” “prospects”, “projects,” “should,” “will,” “would” or similar expressions and the negatives of those terms, although not all forward‐looking statements contain these identifying words. Forward‐looking statements involve known and unknown risks, uncertainties and other factors that may cause our actual results, performance or achievements to be materially different from any future results, performance or achievements expressed or implied by the forward‐looking statements. We cannot guarantee that we actually will achieve the plans, intentions, or expectations disclosed in our forward‐looking statements and you should not place undue reliance on our forward‐looking statements. </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Forward-looking statements represent our management’s beliefs and assumptions only as of the date of this presentation. We undertake no obligation, and do not intend to update these forward‐looking statements, to review or confirm analysts’ expectations, or to provide interim reports or updates on the progress of the current financial quarter. Further information on these and other factors that could affect our financial results are included in our filings we make with the Securities and Exchange Commission, including those discussed in our most recent Annual Report on form 10-K.</a:t>
            </a:r>
          </a:p>
          <a:p>
            <a:pPr marL="0" indent="0">
              <a:lnSpc>
                <a:spcPct val="95000"/>
              </a:lnSpc>
              <a:buNone/>
            </a:pPr>
            <a:endParaRPr lang="en-US" sz="1050" dirty="0">
              <a:solidFill>
                <a:schemeClr val="tx1"/>
              </a:solidFill>
            </a:endParaRPr>
          </a:p>
          <a:p>
            <a:pPr marL="0" indent="0">
              <a:lnSpc>
                <a:spcPct val="95000"/>
              </a:lnSpc>
              <a:buNone/>
            </a:pPr>
            <a:r>
              <a:rPr lang="en-US" sz="1050" dirty="0">
                <a:solidFill>
                  <a:schemeClr val="tx1"/>
                </a:solidFill>
              </a:rPr>
              <a:t>This presentation includes certain non‐GAAP financial measures as defined by SEC rules. We have provided a reconciliation of those measures to the most directly comparable GAAP measures in the Appendix. Terms such as “Annual Contract Value” and “G2K Customer” shall have the meanings set forth in our filings with the SEC. </a:t>
            </a:r>
            <a:br>
              <a:rPr lang="en-US" sz="1050" dirty="0">
                <a:solidFill>
                  <a:schemeClr val="tx1"/>
                </a:solidFill>
              </a:rPr>
            </a:br>
            <a:r>
              <a:rPr lang="en-US" sz="1050" dirty="0">
                <a:solidFill>
                  <a:schemeClr val="tx1"/>
                </a:solidFill>
              </a:rPr>
              <a:t>This presentation includes estimates of the size of the target addressable market for our products and services.  We obtain industry and market data from our own internal estimates, from industry and general publications, and from research, surveys and studies conducted by third parties.  The data on which we rely, and our assumptions, involve approximations, judgments about how to define and group product segments and markets, estimates, and risks and uncertainties, including those discussed in our most recent annual report on Form 10-K and other risks which we do not foresee that may materially, and negatively impact or fundamentally change the markets in which we compete.  Therefore, our estimates of the size of the target addressable markets for our products and services could be overstated.  Further, in a number of product segments and markets our product offerings have only recently been introduced, and we do not have an operating history establishing that our products will successfully compete in these product and market segments or successfully address the breadth and size of the market opportunity stated of implied by the industry and market data in this presentation. The information in this presentation on new products, features, or functionalities is intended to outline ServiceNow’s general product direction and should not be included in making a purchasing decision. The information on new products, features, functionalities is for informational purposes only and may not be incorporated into any contract. The information on new products is not a commitment, promise, or legal obligation to deliver any material, code or functionality. The development, release, and timing of any features or functionality described for our products remains at </a:t>
            </a:r>
            <a:r>
              <a:rPr lang="en-US" sz="1050" dirty="0" err="1">
                <a:solidFill>
                  <a:schemeClr val="tx1"/>
                </a:solidFill>
              </a:rPr>
              <a:t>ServiceNow’s</a:t>
            </a:r>
            <a:r>
              <a:rPr lang="en-US" sz="1050" dirty="0">
                <a:solidFill>
                  <a:schemeClr val="tx1"/>
                </a:solidFill>
              </a:rPr>
              <a:t> sole discretion.</a:t>
            </a:r>
          </a:p>
          <a:p>
            <a:pPr>
              <a:lnSpc>
                <a:spcPct val="95000"/>
              </a:lnSpc>
            </a:pPr>
            <a:endParaRPr lang="en-US" sz="1050" dirty="0">
              <a:solidFill>
                <a:schemeClr val="tx1"/>
              </a:solidFill>
            </a:endParaRPr>
          </a:p>
          <a:p>
            <a:pPr>
              <a:lnSpc>
                <a:spcPct val="95000"/>
              </a:lnSpc>
            </a:pPr>
            <a:endParaRPr lang="en-US" sz="1050" dirty="0">
              <a:solidFill>
                <a:schemeClr val="tx1"/>
              </a:solidFill>
            </a:endParaRPr>
          </a:p>
        </p:txBody>
      </p:sp>
    </p:spTree>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
        <p:nvSpPr>
          <p:cNvPr id="6" name="Content Placeholder 5"/>
          <p:cNvSpPr>
            <a:spLocks noGrp="1"/>
          </p:cNvSpPr>
          <p:nvPr>
            <p:ph sz="quarter" idx="10" hasCustomPrompt="1"/>
          </p:nvPr>
        </p:nvSpPr>
        <p:spPr>
          <a:xfrm>
            <a:off x="427858" y="1636776"/>
            <a:ext cx="5422392" cy="4389120"/>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hasCustomPrompt="1"/>
          </p:nvPr>
        </p:nvSpPr>
        <p:spPr>
          <a:xfrm>
            <a:off x="6227299" y="1636776"/>
            <a:ext cx="5421174" cy="4396986"/>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11183112"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
        <p:nvSpPr>
          <p:cNvPr id="6" name="Content Placeholder 5"/>
          <p:cNvSpPr>
            <a:spLocks noGrp="1"/>
          </p:cNvSpPr>
          <p:nvPr>
            <p:ph sz="quarter" idx="10" hasCustomPrompt="1"/>
          </p:nvPr>
        </p:nvSpPr>
        <p:spPr>
          <a:xfrm>
            <a:off x="427857" y="1636776"/>
            <a:ext cx="5422392" cy="4396987"/>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7" name="Content Placeholder 5"/>
          <p:cNvSpPr>
            <a:spLocks noGrp="1"/>
          </p:cNvSpPr>
          <p:nvPr>
            <p:ph sz="quarter" idx="11" hasCustomPrompt="1"/>
          </p:nvPr>
        </p:nvSpPr>
        <p:spPr>
          <a:xfrm>
            <a:off x="6227299" y="1636776"/>
            <a:ext cx="5421174" cy="4396986"/>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11183112"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158394999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Lef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
        <p:nvSpPr>
          <p:cNvPr id="7" name="Content Placeholder 5"/>
          <p:cNvSpPr>
            <a:spLocks noGrp="1"/>
          </p:cNvSpPr>
          <p:nvPr>
            <p:ph sz="quarter" idx="11" hasCustomPrompt="1"/>
          </p:nvPr>
        </p:nvSpPr>
        <p:spPr>
          <a:xfrm>
            <a:off x="6227299" y="1636776"/>
            <a:ext cx="5421174" cy="4396986"/>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11183112"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378354599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
        <p:nvSpPr>
          <p:cNvPr id="6" name="Content Placeholder 5"/>
          <p:cNvSpPr>
            <a:spLocks noGrp="1"/>
          </p:cNvSpPr>
          <p:nvPr>
            <p:ph sz="quarter" idx="10" hasCustomPrompt="1"/>
          </p:nvPr>
        </p:nvSpPr>
        <p:spPr>
          <a:xfrm>
            <a:off x="439612" y="1636776"/>
            <a:ext cx="3502152" cy="4396987"/>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7" name="Content Placeholder 5"/>
          <p:cNvSpPr>
            <a:spLocks noGrp="1"/>
          </p:cNvSpPr>
          <p:nvPr>
            <p:ph sz="quarter" idx="11" hasCustomPrompt="1"/>
          </p:nvPr>
        </p:nvSpPr>
        <p:spPr>
          <a:xfrm>
            <a:off x="4253493" y="1636776"/>
            <a:ext cx="3551274" cy="4396986"/>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11183112"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Content Placeholder 8">
            <a:extLst>
              <a:ext uri="{FF2B5EF4-FFF2-40B4-BE49-F238E27FC236}">
                <a16:creationId xmlns:a16="http://schemas.microsoft.com/office/drawing/2014/main" id="{4BC0AA83-3E7C-45A7-A78B-876FEFF1FDA8}"/>
              </a:ext>
            </a:extLst>
          </p:cNvPr>
          <p:cNvSpPr>
            <a:spLocks noGrp="1"/>
          </p:cNvSpPr>
          <p:nvPr>
            <p:ph sz="quarter" idx="13" hasCustomPrompt="1"/>
          </p:nvPr>
        </p:nvSpPr>
        <p:spPr>
          <a:xfrm>
            <a:off x="8082313" y="1636776"/>
            <a:ext cx="3566160" cy="4396987"/>
          </a:xfrm>
        </p:spPr>
        <p:txBody>
          <a:bodyPr/>
          <a:lstStyle>
            <a:lvl1pPr>
              <a:defRPr/>
            </a:lvl1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7304028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with Header">
    <p:spTree>
      <p:nvGrpSpPr>
        <p:cNvPr id="1" name=""/>
        <p:cNvGrpSpPr/>
        <p:nvPr/>
      </p:nvGrpSpPr>
      <p:grpSpPr>
        <a:xfrm>
          <a:off x="0" y="0"/>
          <a:ext cx="0" cy="0"/>
          <a:chOff x="0" y="0"/>
          <a:chExt cx="0" cy="0"/>
        </a:xfrm>
      </p:grpSpPr>
      <p:sp>
        <p:nvSpPr>
          <p:cNvPr id="11" name="Content Placeholder 5">
            <a:extLst>
              <a:ext uri="{FF2B5EF4-FFF2-40B4-BE49-F238E27FC236}">
                <a16:creationId xmlns:a16="http://schemas.microsoft.com/office/drawing/2014/main" id="{2B9B6F4E-73B9-3645-850E-B8AF5E70C964}"/>
              </a:ext>
            </a:extLst>
          </p:cNvPr>
          <p:cNvSpPr>
            <a:spLocks noGrp="1"/>
          </p:cNvSpPr>
          <p:nvPr>
            <p:ph sz="quarter" idx="10" hasCustomPrompt="1"/>
          </p:nvPr>
        </p:nvSpPr>
        <p:spPr>
          <a:xfrm>
            <a:off x="449848" y="1636776"/>
            <a:ext cx="3498805" cy="4396987"/>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atin typeface="+mn-lt"/>
              </a:defRPr>
            </a:lvl2pPr>
            <a:lvl3pPr marL="400050" indent="-171450">
              <a:buClr>
                <a:schemeClr val="tx1"/>
              </a:buClr>
              <a:buFont typeface="Avenir Book" panose="02000503020000020003" pitchFamily="2" charset="0"/>
              <a:buChar char="–"/>
              <a:defRPr sz="1600">
                <a:latin typeface="+mn-lt"/>
              </a:defRPr>
            </a:lvl3pPr>
            <a:lvl4pPr>
              <a:defRPr>
                <a:latin typeface="+mn-lt"/>
              </a:defRPr>
            </a:lvl4pPr>
            <a:lvl5pPr marL="1145716" indent="0">
              <a:buNone/>
              <a:defRPr/>
            </a:lvl5pPr>
          </a:lstStyle>
          <a:p>
            <a:pPr lvl="0"/>
            <a:r>
              <a:rPr lang="en-US" dirty="0"/>
              <a:t>Click to edit master text styles</a:t>
            </a:r>
          </a:p>
          <a:p>
            <a:pPr lvl="1"/>
            <a:r>
              <a:rPr lang="en-US" dirty="0"/>
              <a:t>First level</a:t>
            </a:r>
          </a:p>
          <a:p>
            <a:pPr lvl="2"/>
            <a:r>
              <a:rPr lang="en-US" dirty="0"/>
              <a:t>Second level</a:t>
            </a:r>
          </a:p>
        </p:txBody>
      </p:sp>
      <p:sp>
        <p:nvSpPr>
          <p:cNvPr id="13" name="Content Placeholder 5">
            <a:extLst>
              <a:ext uri="{FF2B5EF4-FFF2-40B4-BE49-F238E27FC236}">
                <a16:creationId xmlns:a16="http://schemas.microsoft.com/office/drawing/2014/main" id="{F9258026-21D9-9948-BD91-74F7C537A5B0}"/>
              </a:ext>
            </a:extLst>
          </p:cNvPr>
          <p:cNvSpPr>
            <a:spLocks noGrp="1"/>
          </p:cNvSpPr>
          <p:nvPr>
            <p:ph sz="quarter" idx="11" hasCustomPrompt="1"/>
          </p:nvPr>
        </p:nvSpPr>
        <p:spPr>
          <a:xfrm>
            <a:off x="8090330" y="1636776"/>
            <a:ext cx="3561829" cy="4396986"/>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19" name="Content Placeholder 5">
            <a:extLst>
              <a:ext uri="{FF2B5EF4-FFF2-40B4-BE49-F238E27FC236}">
                <a16:creationId xmlns:a16="http://schemas.microsoft.com/office/drawing/2014/main" id="{CC728572-097D-EC4B-BB44-34609460AE37}"/>
              </a:ext>
            </a:extLst>
          </p:cNvPr>
          <p:cNvSpPr>
            <a:spLocks noGrp="1"/>
          </p:cNvSpPr>
          <p:nvPr>
            <p:ph sz="quarter" idx="13" hasCustomPrompt="1"/>
          </p:nvPr>
        </p:nvSpPr>
        <p:spPr>
          <a:xfrm>
            <a:off x="4249553" y="1636776"/>
            <a:ext cx="3548604" cy="4396986"/>
          </a:xfrm>
        </p:spPr>
        <p:txBody>
          <a:bodyPr/>
          <a:lstStyle>
            <a:lvl1pPr marL="0" indent="0">
              <a:buNone/>
              <a:defRPr b="1">
                <a:latin typeface="+mj-lt"/>
              </a:defRPr>
            </a:lvl1pPr>
            <a:lvl2pPr marL="228600" indent="-228600">
              <a:spcBef>
                <a:spcPts val="1200"/>
              </a:spcBef>
              <a:buFont typeface="Arial" panose="020B0604020202020204" pitchFamily="34" charset="0"/>
              <a:buChar char="•"/>
              <a:defRPr sz="2000"/>
            </a:lvl2pPr>
            <a:lvl3pPr marL="400050" indent="-171450">
              <a:buClr>
                <a:schemeClr val="tx1"/>
              </a:buClr>
              <a:buFont typeface="Avenir Book" panose="02000503020000020003" pitchFamily="2" charset="0"/>
              <a:buChar char="–"/>
              <a:defRPr sz="1600"/>
            </a:lvl3pPr>
          </a:lstStyle>
          <a:p>
            <a:pPr lvl="0"/>
            <a:r>
              <a:rPr lang="en-US" dirty="0"/>
              <a:t>Click to edit master text styles</a:t>
            </a:r>
          </a:p>
          <a:p>
            <a:pPr lvl="1"/>
            <a:r>
              <a:rPr lang="en-US" dirty="0"/>
              <a:t>First level</a:t>
            </a:r>
          </a:p>
          <a:p>
            <a:pPr lvl="2"/>
            <a:r>
              <a:rPr lang="en-US" dirty="0"/>
              <a:t>Second level</a:t>
            </a:r>
          </a:p>
        </p:txBody>
      </p:sp>
      <p:sp>
        <p:nvSpPr>
          <p:cNvPr id="2" name="Title 1"/>
          <p:cNvSpPr>
            <a:spLocks noGrp="1"/>
          </p:cNvSpPr>
          <p:nvPr>
            <p:ph type="title" hasCustomPrompt="1"/>
          </p:nvPr>
        </p:nvSpPr>
        <p:spPr bwMode="gray"/>
        <p:txBody>
          <a:bodyPr/>
          <a:lstStyle>
            <a:lvl1pPr>
              <a:defRPr/>
            </a:lvl1pPr>
          </a:lstStyle>
          <a:p>
            <a:r>
              <a:rPr lang="en-US" dirty="0"/>
              <a:t>Click to edit master title style</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11183112"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Tree>
    <p:extLst>
      <p:ext uri="{BB962C8B-B14F-4D97-AF65-F5344CB8AC3E}">
        <p14:creationId xmlns:p14="http://schemas.microsoft.com/office/powerpoint/2010/main" val="30822452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41231" y="341807"/>
            <a:ext cx="5376473" cy="668692"/>
          </a:xfrm>
        </p:spPr>
        <p:txBody>
          <a:bodyPr/>
          <a:lstStyle>
            <a:lvl1pPr>
              <a:defRPr/>
            </a:lvl1pPr>
          </a:lstStyle>
          <a:p>
            <a:r>
              <a:rPr lang="en-US" dirty="0"/>
              <a:t>Click to edit master title style</a:t>
            </a:r>
          </a:p>
        </p:txBody>
      </p:sp>
      <p:sp>
        <p:nvSpPr>
          <p:cNvPr id="6" name="Content Placeholder 5"/>
          <p:cNvSpPr>
            <a:spLocks noGrp="1"/>
          </p:cNvSpPr>
          <p:nvPr>
            <p:ph sz="quarter" idx="10" hasCustomPrompt="1"/>
          </p:nvPr>
        </p:nvSpPr>
        <p:spPr>
          <a:xfrm>
            <a:off x="437780" y="1636776"/>
            <a:ext cx="5312787" cy="4396987"/>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5378792"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9" name="Picture Placeholder 8">
            <a:extLst>
              <a:ext uri="{FF2B5EF4-FFF2-40B4-BE49-F238E27FC236}">
                <a16:creationId xmlns:a16="http://schemas.microsoft.com/office/drawing/2014/main" id="{068AC82B-C3C3-469A-884C-F151849E7E5B}"/>
              </a:ext>
            </a:extLst>
          </p:cNvPr>
          <p:cNvSpPr>
            <a:spLocks noGrp="1"/>
          </p:cNvSpPr>
          <p:nvPr>
            <p:ph type="pic" sz="quarter" idx="13" hasCustomPrompt="1"/>
          </p:nvPr>
        </p:nvSpPr>
        <p:spPr>
          <a:xfrm>
            <a:off x="6094413" y="0"/>
            <a:ext cx="6094412" cy="6856413"/>
          </a:xfrm>
          <a:solidFill>
            <a:srgbClr val="F7F7F7"/>
          </a:solidFill>
        </p:spPr>
        <p:txBody>
          <a:bodyPr anchor="ctr" anchorCtr="1"/>
          <a:lstStyle>
            <a:lvl1pPr algn="ctr">
              <a:defRPr sz="1400">
                <a:solidFill>
                  <a:schemeClr val="tx1"/>
                </a:solidFill>
              </a:defRPr>
            </a:lvl1pPr>
          </a:lstStyle>
          <a:p>
            <a:r>
              <a:rPr lang="en-US" dirty="0"/>
              <a:t>Picture here</a:t>
            </a:r>
          </a:p>
        </p:txBody>
      </p:sp>
      <p:grpSp>
        <p:nvGrpSpPr>
          <p:cNvPr id="12" name="Graphic 28">
            <a:extLst>
              <a:ext uri="{FF2B5EF4-FFF2-40B4-BE49-F238E27FC236}">
                <a16:creationId xmlns:a16="http://schemas.microsoft.com/office/drawing/2014/main" id="{24342D00-A1EF-4380-A43F-447D2FC086B6}"/>
              </a:ext>
            </a:extLst>
          </p:cNvPr>
          <p:cNvGrpSpPr/>
          <p:nvPr userDrawn="1"/>
        </p:nvGrpSpPr>
        <p:grpSpPr>
          <a:xfrm>
            <a:off x="386934" y="6197600"/>
            <a:ext cx="874824" cy="464318"/>
            <a:chOff x="3834550" y="2440725"/>
            <a:chExt cx="5419725" cy="2876550"/>
          </a:xfrm>
        </p:grpSpPr>
        <p:sp>
          <p:nvSpPr>
            <p:cNvPr id="13" name="Freeform: Shape 98">
              <a:extLst>
                <a:ext uri="{FF2B5EF4-FFF2-40B4-BE49-F238E27FC236}">
                  <a16:creationId xmlns:a16="http://schemas.microsoft.com/office/drawing/2014/main" id="{17D6D3F2-012F-4639-89D3-B3783E8A10B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a:p>
          </p:txBody>
        </p:sp>
        <p:sp>
          <p:nvSpPr>
            <p:cNvPr id="14" name="Freeform: Shape 99">
              <a:extLst>
                <a:ext uri="{FF2B5EF4-FFF2-40B4-BE49-F238E27FC236}">
                  <a16:creationId xmlns:a16="http://schemas.microsoft.com/office/drawing/2014/main" id="{E04837C5-FF37-466B-AA9D-DA84422B829B}"/>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a:p>
          </p:txBody>
        </p:sp>
        <p:sp>
          <p:nvSpPr>
            <p:cNvPr id="15" name="Freeform: Shape 100">
              <a:extLst>
                <a:ext uri="{FF2B5EF4-FFF2-40B4-BE49-F238E27FC236}">
                  <a16:creationId xmlns:a16="http://schemas.microsoft.com/office/drawing/2014/main" id="{971C4B25-E904-4708-A7FB-2ED55F3686D4}"/>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a:p>
          </p:txBody>
        </p:sp>
        <p:sp>
          <p:nvSpPr>
            <p:cNvPr id="16" name="Freeform: Shape 101">
              <a:extLst>
                <a:ext uri="{FF2B5EF4-FFF2-40B4-BE49-F238E27FC236}">
                  <a16:creationId xmlns:a16="http://schemas.microsoft.com/office/drawing/2014/main" id="{14541D6F-2F7F-4941-8DBF-4260AD62A1DC}"/>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a:p>
          </p:txBody>
        </p:sp>
        <p:sp>
          <p:nvSpPr>
            <p:cNvPr id="23" name="Freeform: Shape 102">
              <a:extLst>
                <a:ext uri="{FF2B5EF4-FFF2-40B4-BE49-F238E27FC236}">
                  <a16:creationId xmlns:a16="http://schemas.microsoft.com/office/drawing/2014/main" id="{C89D07AE-3056-47F4-8A1D-F9330B6B6BEE}"/>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96497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_Slide_1">
    <p:bg bwMode="gray">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420033" y="2005012"/>
            <a:ext cx="8179914"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434339" y="3434010"/>
            <a:ext cx="615272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11" name="Rectangle 10">
            <a:extLst>
              <a:ext uri="{FF2B5EF4-FFF2-40B4-BE49-F238E27FC236}">
                <a16:creationId xmlns:a16="http://schemas.microsoft.com/office/drawing/2014/main" id="{DBCF2C44-0776-EF4B-92BB-A4F351C221FD}"/>
              </a:ext>
            </a:extLst>
          </p:cNvPr>
          <p:cNvSpPr/>
          <p:nvPr userDrawn="1"/>
        </p:nvSpPr>
        <p:spPr>
          <a:xfrm>
            <a:off x="488950" y="6296025"/>
            <a:ext cx="657225"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aphic 28">
            <a:extLst>
              <a:ext uri="{FF2B5EF4-FFF2-40B4-BE49-F238E27FC236}">
                <a16:creationId xmlns:a16="http://schemas.microsoft.com/office/drawing/2014/main" id="{BFF4928E-B844-044F-B5A0-BADF8D3B31B5}"/>
              </a:ext>
            </a:extLst>
          </p:cNvPr>
          <p:cNvGrpSpPr>
            <a:grpSpLocks noChangeAspect="1"/>
          </p:cNvGrpSpPr>
          <p:nvPr userDrawn="1"/>
        </p:nvGrpSpPr>
        <p:grpSpPr bwMode="gray">
          <a:xfrm>
            <a:off x="384048" y="6197601"/>
            <a:ext cx="874662" cy="464232"/>
            <a:chOff x="3834550" y="2440725"/>
            <a:chExt cx="5419725" cy="2876550"/>
          </a:xfrm>
        </p:grpSpPr>
        <p:sp>
          <p:nvSpPr>
            <p:cNvPr id="25" name="Freeform: Shape 98">
              <a:extLst>
                <a:ext uri="{FF2B5EF4-FFF2-40B4-BE49-F238E27FC236}">
                  <a16:creationId xmlns:a16="http://schemas.microsoft.com/office/drawing/2014/main" id="{E77057C9-C634-2D4D-A239-091B9FF3B60A}"/>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a:p>
          </p:txBody>
        </p:sp>
        <p:sp>
          <p:nvSpPr>
            <p:cNvPr id="26" name="Freeform: Shape 99">
              <a:extLst>
                <a:ext uri="{FF2B5EF4-FFF2-40B4-BE49-F238E27FC236}">
                  <a16:creationId xmlns:a16="http://schemas.microsoft.com/office/drawing/2014/main" id="{C5D84A08-A177-344B-8D1A-7121B79A97EE}"/>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a:p>
          </p:txBody>
        </p:sp>
        <p:sp>
          <p:nvSpPr>
            <p:cNvPr id="27" name="Freeform: Shape 100">
              <a:extLst>
                <a:ext uri="{FF2B5EF4-FFF2-40B4-BE49-F238E27FC236}">
                  <a16:creationId xmlns:a16="http://schemas.microsoft.com/office/drawing/2014/main" id="{B6C676D8-3D53-FA4B-9CA1-D857C3E18EE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a:p>
          </p:txBody>
        </p:sp>
        <p:sp>
          <p:nvSpPr>
            <p:cNvPr id="28" name="Freeform: Shape 101">
              <a:extLst>
                <a:ext uri="{FF2B5EF4-FFF2-40B4-BE49-F238E27FC236}">
                  <a16:creationId xmlns:a16="http://schemas.microsoft.com/office/drawing/2014/main" id="{0FF49081-52FA-A940-84E3-C4D438291886}"/>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a:p>
          </p:txBody>
        </p:sp>
        <p:sp>
          <p:nvSpPr>
            <p:cNvPr id="29" name="Freeform: Shape 102">
              <a:extLst>
                <a:ext uri="{FF2B5EF4-FFF2-40B4-BE49-F238E27FC236}">
                  <a16:creationId xmlns:a16="http://schemas.microsoft.com/office/drawing/2014/main" id="{BE85380F-860D-E445-B22F-198CB29659CC}"/>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a:p>
          </p:txBody>
        </p:sp>
      </p:grpSp>
    </p:spTree>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on lef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41229" y="341807"/>
            <a:ext cx="11219688" cy="668692"/>
          </a:xfrm>
        </p:spPr>
        <p:txBody>
          <a:bodyPr/>
          <a:lstStyle>
            <a:lvl1pPr>
              <a:defRPr/>
            </a:lvl1pPr>
          </a:lstStyle>
          <a:p>
            <a:r>
              <a:rPr lang="en-US" dirty="0"/>
              <a:t>Click to edit master title style</a:t>
            </a:r>
          </a:p>
        </p:txBody>
      </p:sp>
      <p:sp>
        <p:nvSpPr>
          <p:cNvPr id="6" name="Content Placeholder 5"/>
          <p:cNvSpPr>
            <a:spLocks noGrp="1"/>
          </p:cNvSpPr>
          <p:nvPr>
            <p:ph sz="quarter" idx="10" hasCustomPrompt="1"/>
          </p:nvPr>
        </p:nvSpPr>
        <p:spPr>
          <a:xfrm>
            <a:off x="6308140" y="1636776"/>
            <a:ext cx="5349240" cy="4244324"/>
          </a:xfrm>
        </p:spPr>
        <p:txBody>
          <a:bodyPr/>
          <a:lstStyle>
            <a:lvl1pPr>
              <a:defRPr/>
            </a:lvl1pPr>
            <a:lvl2pPr>
              <a:defRPr sz="1600"/>
            </a:lvl2pPr>
          </a:lstStyle>
          <a:p>
            <a:pPr lvl="0"/>
            <a:r>
              <a:rPr lang="en-US" dirty="0"/>
              <a:t>Click to edit master text styles</a:t>
            </a:r>
          </a:p>
          <a:p>
            <a:pPr lvl="1"/>
            <a:r>
              <a:rPr lang="en-US" dirty="0"/>
              <a:t>Second level</a:t>
            </a:r>
          </a:p>
        </p:txBody>
      </p:sp>
      <p:sp>
        <p:nvSpPr>
          <p:cNvPr id="8" name="Text Placeholder 7">
            <a:extLst>
              <a:ext uri="{FF2B5EF4-FFF2-40B4-BE49-F238E27FC236}">
                <a16:creationId xmlns:a16="http://schemas.microsoft.com/office/drawing/2014/main" id="{0378BF09-839B-46FB-BC79-5B2AA0BC5EAB}"/>
              </a:ext>
            </a:extLst>
          </p:cNvPr>
          <p:cNvSpPr>
            <a:spLocks noGrp="1"/>
          </p:cNvSpPr>
          <p:nvPr>
            <p:ph type="body" sz="quarter" idx="12" hasCustomPrompt="1"/>
          </p:nvPr>
        </p:nvSpPr>
        <p:spPr>
          <a:xfrm>
            <a:off x="438912" y="1033272"/>
            <a:ext cx="11172588" cy="448056"/>
          </a:xfrm>
        </p:spPr>
        <p:txBody>
          <a:bodyPr/>
          <a:lstStyle>
            <a:lvl1pPr marL="0" indent="0">
              <a:buNone/>
              <a:defRPr lang="en-US" sz="2000" b="0" kern="120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rgbClr val="F7F7F7"/>
              </a:buClr>
              <a:buFont typeface="Arial"/>
              <a:buNone/>
            </a:pPr>
            <a:r>
              <a:rPr lang="en-US" dirty="0"/>
              <a:t>Edit master text styles</a:t>
            </a:r>
          </a:p>
        </p:txBody>
      </p:sp>
      <p:sp>
        <p:nvSpPr>
          <p:cNvPr id="7" name="Picture Placeholder 6">
            <a:extLst>
              <a:ext uri="{FF2B5EF4-FFF2-40B4-BE49-F238E27FC236}">
                <a16:creationId xmlns:a16="http://schemas.microsoft.com/office/drawing/2014/main" id="{AD4523B1-40E9-4B78-8229-4133B225CD99}"/>
              </a:ext>
            </a:extLst>
          </p:cNvPr>
          <p:cNvSpPr>
            <a:spLocks noGrp="1"/>
          </p:cNvSpPr>
          <p:nvPr>
            <p:ph type="pic" sz="quarter" idx="13"/>
          </p:nvPr>
        </p:nvSpPr>
        <p:spPr>
          <a:xfrm>
            <a:off x="517622" y="1638301"/>
            <a:ext cx="5394960" cy="4533900"/>
          </a:xfrm>
          <a:solidFill>
            <a:schemeClr val="bg2"/>
          </a:solidFill>
        </p:spPr>
        <p:txBody>
          <a:bodyPr anchor="ctr" anchorCtr="0"/>
          <a:lstStyle>
            <a:lvl1pPr algn="ctr">
              <a:defRPr/>
            </a:lvl1pPr>
          </a:lstStyle>
          <a:p>
            <a:endParaRPr lang="en-US"/>
          </a:p>
        </p:txBody>
      </p:sp>
    </p:spTree>
    <p:extLst>
      <p:ext uri="{BB962C8B-B14F-4D97-AF65-F5344CB8AC3E}">
        <p14:creationId xmlns:p14="http://schemas.microsoft.com/office/powerpoint/2010/main" val="3242524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ual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38912" y="338328"/>
            <a:ext cx="11219688" cy="668692"/>
          </a:xfrm>
        </p:spPr>
        <p:txBody>
          <a:bodyPr/>
          <a:lstStyle>
            <a:lvl1pPr>
              <a:defRPr/>
            </a:lvl1pPr>
          </a:lstStyle>
          <a:p>
            <a:r>
              <a:rPr lang="en-US" dirty="0"/>
              <a:t>Click to edit master title style</a:t>
            </a:r>
          </a:p>
        </p:txBody>
      </p:sp>
      <p:sp>
        <p:nvSpPr>
          <p:cNvPr id="5" name="Picture Placeholder 4"/>
          <p:cNvSpPr>
            <a:spLocks noGrp="1"/>
          </p:cNvSpPr>
          <p:nvPr>
            <p:ph type="pic" sz="quarter" idx="10"/>
          </p:nvPr>
        </p:nvSpPr>
        <p:spPr bwMode="gray">
          <a:xfrm>
            <a:off x="517348" y="1638300"/>
            <a:ext cx="5422392"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7" name="Picture Placeholder 4"/>
          <p:cNvSpPr>
            <a:spLocks noGrp="1"/>
          </p:cNvSpPr>
          <p:nvPr>
            <p:ph type="pic" sz="quarter" idx="11"/>
          </p:nvPr>
        </p:nvSpPr>
        <p:spPr bwMode="gray">
          <a:xfrm>
            <a:off x="6247802" y="1638300"/>
            <a:ext cx="5422392"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4" name="Text Placeholder 3"/>
          <p:cNvSpPr>
            <a:spLocks noGrp="1"/>
          </p:cNvSpPr>
          <p:nvPr>
            <p:ph type="body" sz="quarter" idx="12" hasCustomPrompt="1"/>
          </p:nvPr>
        </p:nvSpPr>
        <p:spPr>
          <a:xfrm>
            <a:off x="531934" y="5504356"/>
            <a:ext cx="5421522" cy="667844"/>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8" name="Text Placeholder 3"/>
          <p:cNvSpPr>
            <a:spLocks noGrp="1"/>
          </p:cNvSpPr>
          <p:nvPr>
            <p:ph type="body" sz="quarter" idx="13" hasCustomPrompt="1"/>
          </p:nvPr>
        </p:nvSpPr>
        <p:spPr>
          <a:xfrm>
            <a:off x="6269122" y="5504356"/>
            <a:ext cx="5395745" cy="667844"/>
          </a:xfrm>
        </p:spPr>
        <p:txBody>
          <a:bodyPr/>
          <a:lstStyle>
            <a:lvl1pPr marL="0" indent="0">
              <a:buNone/>
              <a:defRPr sz="1800">
                <a:solidFill>
                  <a:schemeClr val="tx1"/>
                </a:solidFill>
              </a:defRPr>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iple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438912" y="338328"/>
            <a:ext cx="11219688" cy="668692"/>
          </a:xfrm>
        </p:spPr>
        <p:txBody>
          <a:bodyPr/>
          <a:lstStyle>
            <a:lvl1pPr>
              <a:defRPr/>
            </a:lvl1pPr>
          </a:lstStyle>
          <a:p>
            <a:r>
              <a:rPr lang="en-US" dirty="0"/>
              <a:t>Click to edit master title style</a:t>
            </a:r>
          </a:p>
        </p:txBody>
      </p:sp>
      <p:sp>
        <p:nvSpPr>
          <p:cNvPr id="5" name="Picture Placeholder 4"/>
          <p:cNvSpPr>
            <a:spLocks noGrp="1"/>
          </p:cNvSpPr>
          <p:nvPr>
            <p:ph type="pic" sz="quarter" idx="10"/>
          </p:nvPr>
        </p:nvSpPr>
        <p:spPr bwMode="gray">
          <a:xfrm>
            <a:off x="518640" y="1638300"/>
            <a:ext cx="3520440"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a:t>Drag picture to placeholder or click icon to add</a:t>
            </a:r>
            <a:endParaRPr lang="en-US" dirty="0"/>
          </a:p>
        </p:txBody>
      </p:sp>
      <p:sp>
        <p:nvSpPr>
          <p:cNvPr id="7" name="Picture Placeholder 4"/>
          <p:cNvSpPr>
            <a:spLocks noGrp="1"/>
          </p:cNvSpPr>
          <p:nvPr>
            <p:ph type="pic" sz="quarter" idx="11"/>
          </p:nvPr>
        </p:nvSpPr>
        <p:spPr bwMode="gray">
          <a:xfrm>
            <a:off x="4336538" y="1638300"/>
            <a:ext cx="3515750"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dirty="0"/>
              <a:t>Drag picture to placeholder or click icon to add</a:t>
            </a:r>
          </a:p>
        </p:txBody>
      </p:sp>
      <p:sp>
        <p:nvSpPr>
          <p:cNvPr id="8" name="Picture Placeholder 4"/>
          <p:cNvSpPr>
            <a:spLocks noGrp="1"/>
          </p:cNvSpPr>
          <p:nvPr>
            <p:ph type="pic" sz="quarter" idx="12"/>
          </p:nvPr>
        </p:nvSpPr>
        <p:spPr bwMode="gray">
          <a:xfrm>
            <a:off x="8154967" y="1638300"/>
            <a:ext cx="3515750" cy="3758200"/>
          </a:xfrm>
          <a:prstGeom prst="roundRect">
            <a:avLst>
              <a:gd name="adj" fmla="val 0"/>
            </a:avLst>
          </a:prstGeom>
          <a:solidFill>
            <a:schemeClr val="bg2"/>
          </a:solidFill>
        </p:spPr>
        <p:txBody>
          <a:bodyPr vert="horz" lIns="91440" tIns="45720" rIns="91440" bIns="45720" rtlCol="0" anchor="ctr">
            <a:noAutofit/>
          </a:bodyPr>
          <a:lstStyle>
            <a:lvl1pPr>
              <a:defRPr lang="en-US" sz="1600" dirty="0">
                <a:solidFill>
                  <a:schemeClr val="tx1"/>
                </a:solidFill>
              </a:defRPr>
            </a:lvl1pPr>
          </a:lstStyle>
          <a:p>
            <a:pPr marL="0" lvl="0" indent="0" algn="ctr">
              <a:buFontTx/>
              <a:buNone/>
            </a:pPr>
            <a:r>
              <a:rPr lang="en-US" dirty="0"/>
              <a:t>Drag picture to placeholder or click icon to add</a:t>
            </a:r>
          </a:p>
        </p:txBody>
      </p:sp>
      <p:sp>
        <p:nvSpPr>
          <p:cNvPr id="10" name="Text Placeholder 3"/>
          <p:cNvSpPr>
            <a:spLocks noGrp="1"/>
          </p:cNvSpPr>
          <p:nvPr>
            <p:ph type="body" sz="quarter" idx="13" hasCustomPrompt="1"/>
          </p:nvPr>
        </p:nvSpPr>
        <p:spPr>
          <a:xfrm>
            <a:off x="528165" y="5504356"/>
            <a:ext cx="3515750" cy="667844"/>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11" name="Text Placeholder 3"/>
          <p:cNvSpPr>
            <a:spLocks noGrp="1"/>
          </p:cNvSpPr>
          <p:nvPr>
            <p:ph type="body" sz="quarter" idx="14" hasCustomPrompt="1"/>
          </p:nvPr>
        </p:nvSpPr>
        <p:spPr>
          <a:xfrm>
            <a:off x="4331846" y="5504356"/>
            <a:ext cx="3515750" cy="667844"/>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
        <p:nvSpPr>
          <p:cNvPr id="12" name="Text Placeholder 3"/>
          <p:cNvSpPr>
            <a:spLocks noGrp="1"/>
          </p:cNvSpPr>
          <p:nvPr>
            <p:ph type="body" sz="quarter" idx="15" hasCustomPrompt="1"/>
          </p:nvPr>
        </p:nvSpPr>
        <p:spPr>
          <a:xfrm>
            <a:off x="8122288" y="5504356"/>
            <a:ext cx="3515750" cy="667844"/>
          </a:xfrm>
        </p:spPr>
        <p:txBody>
          <a:bodyPr/>
          <a:lstStyle>
            <a:lvl1pPr marL="0" indent="0">
              <a:buNone/>
              <a:defRPr sz="1800"/>
            </a:lvl1pPr>
            <a:lvl2pPr marL="231682" indent="0">
              <a:buNone/>
              <a:defRPr sz="1600"/>
            </a:lvl2pPr>
            <a:lvl3pPr marL="569685" indent="0">
              <a:buNone/>
              <a:defRPr sz="1600"/>
            </a:lvl3pPr>
            <a:lvl4pPr marL="853733" indent="0">
              <a:buNone/>
              <a:defRPr sz="1600"/>
            </a:lvl4pPr>
            <a:lvl5pPr marL="1145716" indent="0">
              <a:buNone/>
              <a:defRPr sz="1600"/>
            </a:lvl5pPr>
          </a:lstStyle>
          <a:p>
            <a:pPr lvl="0"/>
            <a:r>
              <a:rPr lang="en-US" dirty="0"/>
              <a:t>Click to edit master text styles</a:t>
            </a:r>
          </a:p>
        </p:txBody>
      </p:sp>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18374" y="1704848"/>
            <a:ext cx="11120572" cy="4270746"/>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7" name="Text Placeholder 6"/>
          <p:cNvSpPr>
            <a:spLocks noGrp="1"/>
          </p:cNvSpPr>
          <p:nvPr>
            <p:ph type="body" sz="quarter" idx="17" hasCustomPrompt="1"/>
          </p:nvPr>
        </p:nvSpPr>
        <p:spPr bwMode="gray">
          <a:xfrm>
            <a:off x="457540" y="5932542"/>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8" name="Text Placeholder 8"/>
          <p:cNvSpPr>
            <a:spLocks noGrp="1"/>
          </p:cNvSpPr>
          <p:nvPr>
            <p:ph type="body" sz="quarter" idx="13" hasCustomPrompt="1"/>
          </p:nvPr>
        </p:nvSpPr>
        <p:spPr bwMode="gray">
          <a:xfrm>
            <a:off x="518375" y="1198320"/>
            <a:ext cx="11120572" cy="446087"/>
          </a:xfrm>
        </p:spPr>
        <p:txBody>
          <a:bodyPr lIns="0" anchor="b">
            <a:noAutofit/>
          </a:bodyPr>
          <a:lstStyle>
            <a:lvl1pPr algn="ctr">
              <a:lnSpc>
                <a:spcPct val="85000"/>
              </a:lnSpc>
              <a:spcBef>
                <a:spcPts val="600"/>
              </a:spcBef>
              <a:buNone/>
              <a:defRPr sz="1800" b="1">
                <a:solidFill>
                  <a:schemeClr val="tx1"/>
                </a:solidFill>
                <a:latin typeface="+mj-lt"/>
                <a:ea typeface="Gilroy" panose="00000500000000000000" pitchFamily="50" charset="0"/>
                <a:cs typeface="Gilroy" panose="00000500000000000000" pitchFamily="50" charset="0"/>
              </a:defRPr>
            </a:lvl1pPr>
            <a:lvl2pPr>
              <a:buNone/>
              <a:defRPr/>
            </a:lvl2pPr>
            <a:lvl3pPr>
              <a:buNone/>
              <a:defRPr/>
            </a:lvl3pPr>
            <a:lvl4pPr>
              <a:buNone/>
              <a:defRPr/>
            </a:lvl4pPr>
            <a:lvl5pPr>
              <a:buNone/>
              <a:defRPr/>
            </a:lvl5pPr>
          </a:lstStyle>
          <a:p>
            <a:pPr lvl="0"/>
            <a:r>
              <a:rPr lang="en-US" dirty="0"/>
              <a:t>Click to edit master text styles</a:t>
            </a:r>
          </a:p>
        </p:txBody>
      </p:sp>
      <p:sp>
        <p:nvSpPr>
          <p:cNvPr id="3" name="Title 2"/>
          <p:cNvSpPr>
            <a:spLocks noGrp="1"/>
          </p:cNvSpPr>
          <p:nvPr>
            <p:ph type="title" hasCustomPrompt="1"/>
          </p:nvPr>
        </p:nvSpPr>
        <p:spPr>
          <a:xfrm>
            <a:off x="438912" y="338328"/>
            <a:ext cx="11222132" cy="668692"/>
          </a:xfrm>
        </p:spPr>
        <p:txBody>
          <a:bodyPr/>
          <a:lstStyle>
            <a:lvl1pPr>
              <a:defRPr/>
            </a:lvl1pPr>
          </a:lstStyle>
          <a:p>
            <a:r>
              <a:rPr lang="en-US" dirty="0"/>
              <a:t>Click to edit master title style</a:t>
            </a:r>
          </a:p>
        </p:txBody>
      </p:sp>
    </p:spTree>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19943" y="1150070"/>
            <a:ext cx="5436821" cy="4698524"/>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12" name="Chart Placeholder 3"/>
          <p:cNvSpPr>
            <a:spLocks noGrp="1"/>
          </p:cNvSpPr>
          <p:nvPr>
            <p:ph type="chart" sz="quarter" idx="18" hasCustomPrompt="1"/>
          </p:nvPr>
        </p:nvSpPr>
        <p:spPr bwMode="gray">
          <a:xfrm>
            <a:off x="6217773" y="1150070"/>
            <a:ext cx="5440680" cy="4698524"/>
          </a:xfrm>
        </p:spPr>
        <p:txBody>
          <a:bodyPr anchor="ctr" anchorCtr="0"/>
          <a:lstStyle>
            <a:lvl1pPr marL="0" indent="0" algn="ctr">
              <a:buNone/>
              <a:defRPr sz="2399" baseline="0">
                <a:solidFill>
                  <a:schemeClr val="tx1"/>
                </a:solidFill>
                <a:latin typeface="+mn-lt"/>
                <a:ea typeface="Gilroy" panose="00000500000000000000" pitchFamily="50" charset="0"/>
                <a:cs typeface="Gilroy" panose="00000500000000000000" pitchFamily="50" charset="0"/>
              </a:defRPr>
            </a:lvl1pPr>
          </a:lstStyle>
          <a:p>
            <a:r>
              <a:rPr lang="en-US" dirty="0"/>
              <a:t>Place chart here</a:t>
            </a:r>
          </a:p>
        </p:txBody>
      </p:sp>
      <p:sp>
        <p:nvSpPr>
          <p:cNvPr id="7" name="Text Placeholder 6"/>
          <p:cNvSpPr>
            <a:spLocks noGrp="1"/>
          </p:cNvSpPr>
          <p:nvPr>
            <p:ph type="body" sz="quarter" idx="17" hasCustomPrompt="1"/>
          </p:nvPr>
        </p:nvSpPr>
        <p:spPr bwMode="gray">
          <a:xfrm>
            <a:off x="457200" y="5932544"/>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3" name="Title 2"/>
          <p:cNvSpPr>
            <a:spLocks noGrp="1"/>
          </p:cNvSpPr>
          <p:nvPr>
            <p:ph type="title" hasCustomPrompt="1"/>
          </p:nvPr>
        </p:nvSpPr>
        <p:spPr>
          <a:xfrm>
            <a:off x="438912" y="338328"/>
            <a:ext cx="11222132" cy="668692"/>
          </a:xfrm>
        </p:spPr>
        <p:txBody>
          <a:bodyPr/>
          <a:lstStyle>
            <a:lvl1pPr>
              <a:defRPr/>
            </a:lvl1pPr>
          </a:lstStyle>
          <a:p>
            <a:r>
              <a:rPr lang="en-US" dirty="0"/>
              <a:t>Click to edit master title style</a:t>
            </a:r>
          </a:p>
        </p:txBody>
      </p:sp>
    </p:spTree>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Chart">
    <p:spTree>
      <p:nvGrpSpPr>
        <p:cNvPr id="1" name=""/>
        <p:cNvGrpSpPr/>
        <p:nvPr/>
      </p:nvGrpSpPr>
      <p:grpSpPr>
        <a:xfrm>
          <a:off x="0" y="0"/>
          <a:ext cx="0" cy="0"/>
          <a:chOff x="0" y="0"/>
          <a:chExt cx="0" cy="0"/>
        </a:xfrm>
      </p:grpSpPr>
      <p:sp>
        <p:nvSpPr>
          <p:cNvPr id="4" name="Chart Placeholder 3"/>
          <p:cNvSpPr>
            <a:spLocks noGrp="1"/>
          </p:cNvSpPr>
          <p:nvPr>
            <p:ph type="chart" sz="quarter" idx="10" hasCustomPrompt="1"/>
          </p:nvPr>
        </p:nvSpPr>
        <p:spPr bwMode="gray">
          <a:xfrm>
            <a:off x="519430" y="1252778"/>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12" name="Chart Placeholder 3"/>
          <p:cNvSpPr>
            <a:spLocks noGrp="1"/>
          </p:cNvSpPr>
          <p:nvPr>
            <p:ph type="chart" sz="quarter" idx="18" hasCustomPrompt="1"/>
          </p:nvPr>
        </p:nvSpPr>
        <p:spPr bwMode="gray">
          <a:xfrm>
            <a:off x="6096487" y="1252778"/>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7" name="Text Placeholder 6"/>
          <p:cNvSpPr>
            <a:spLocks noGrp="1"/>
          </p:cNvSpPr>
          <p:nvPr>
            <p:ph type="body" sz="quarter" idx="17" hasCustomPrompt="1"/>
          </p:nvPr>
        </p:nvSpPr>
        <p:spPr bwMode="gray">
          <a:xfrm>
            <a:off x="457200" y="5931936"/>
            <a:ext cx="11106558" cy="260484"/>
          </a:xfrm>
        </p:spPr>
        <p:txBody>
          <a:bodyPr bIns="0" anchor="b" anchorCtr="0"/>
          <a:lstStyle>
            <a:lvl1pPr marL="0" indent="0">
              <a:buNone/>
              <a:defRPr lang="en-US" sz="800" kern="1200" baseline="0" dirty="0">
                <a:solidFill>
                  <a:schemeClr val="tx1"/>
                </a:solidFill>
                <a:latin typeface="+mn-lt"/>
                <a:ea typeface="Gilroy" panose="00000500000000000000" pitchFamily="50" charset="0"/>
                <a:cs typeface="Gilroy" panose="00000500000000000000" pitchFamily="50" charset="0"/>
              </a:defRPr>
            </a:lvl1pPr>
          </a:lstStyle>
          <a:p>
            <a:pPr marL="0" lvl="0" indent="0" algn="l" defTabSz="457017" rtl="0" eaLnBrk="1" latinLnBrk="0" hangingPunct="1">
              <a:lnSpc>
                <a:spcPct val="90000"/>
              </a:lnSpc>
              <a:spcBef>
                <a:spcPts val="1200"/>
              </a:spcBef>
              <a:buClr>
                <a:schemeClr val="tx2"/>
              </a:buClr>
              <a:buFont typeface="Arial"/>
              <a:buNone/>
            </a:pPr>
            <a:r>
              <a:rPr lang="en-US" dirty="0"/>
              <a:t>Source: Goes Here</a:t>
            </a:r>
          </a:p>
        </p:txBody>
      </p:sp>
      <p:sp>
        <p:nvSpPr>
          <p:cNvPr id="15" name="Chart Placeholder 3"/>
          <p:cNvSpPr>
            <a:spLocks noGrp="1"/>
          </p:cNvSpPr>
          <p:nvPr>
            <p:ph type="chart" sz="quarter" idx="19" hasCustomPrompt="1"/>
          </p:nvPr>
        </p:nvSpPr>
        <p:spPr bwMode="gray">
          <a:xfrm>
            <a:off x="519430" y="3469478"/>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16" name="Chart Placeholder 3"/>
          <p:cNvSpPr>
            <a:spLocks noGrp="1"/>
          </p:cNvSpPr>
          <p:nvPr>
            <p:ph type="chart" sz="quarter" idx="20" hasCustomPrompt="1"/>
          </p:nvPr>
        </p:nvSpPr>
        <p:spPr bwMode="gray">
          <a:xfrm>
            <a:off x="6096487" y="3469478"/>
            <a:ext cx="5558104" cy="2216700"/>
          </a:xfrm>
        </p:spPr>
        <p:txBody>
          <a:bodyPr anchor="ctr" anchorCtr="0"/>
          <a:lstStyle>
            <a:lvl1pPr marL="0" indent="0" algn="ctr">
              <a:buNone/>
              <a:defRPr sz="2399" baseline="0">
                <a:solidFill>
                  <a:schemeClr val="tx1"/>
                </a:solidFill>
              </a:defRPr>
            </a:lvl1pPr>
          </a:lstStyle>
          <a:p>
            <a:r>
              <a:rPr lang="en-US" dirty="0"/>
              <a:t>Place chart here</a:t>
            </a:r>
          </a:p>
        </p:txBody>
      </p:sp>
      <p:sp>
        <p:nvSpPr>
          <p:cNvPr id="3" name="Title 2"/>
          <p:cNvSpPr>
            <a:spLocks noGrp="1"/>
          </p:cNvSpPr>
          <p:nvPr>
            <p:ph type="title" hasCustomPrompt="1"/>
          </p:nvPr>
        </p:nvSpPr>
        <p:spPr>
          <a:xfrm>
            <a:off x="438912" y="338328"/>
            <a:ext cx="11222132" cy="668692"/>
          </a:xfrm>
        </p:spPr>
        <p:txBody>
          <a:bodyPr/>
          <a:lstStyle>
            <a:lvl1pPr>
              <a:defRPr/>
            </a:lvl1pPr>
          </a:lstStyle>
          <a:p>
            <a:r>
              <a:rPr lang="en-US" dirty="0"/>
              <a:t>Click to edit master title style</a:t>
            </a:r>
          </a:p>
        </p:txBody>
      </p:sp>
    </p:spTree>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ext Placeholder 6"/>
          <p:cNvSpPr>
            <a:spLocks noGrp="1"/>
          </p:cNvSpPr>
          <p:nvPr>
            <p:ph type="body" sz="quarter" idx="17" hasCustomPrompt="1"/>
          </p:nvPr>
        </p:nvSpPr>
        <p:spPr bwMode="gray">
          <a:xfrm>
            <a:off x="457200" y="5934143"/>
            <a:ext cx="11109960" cy="260484"/>
          </a:xfrm>
        </p:spPr>
        <p:txBody>
          <a:bodyPr bIns="0" anchor="b" anchorCtr="0"/>
          <a:lstStyle>
            <a:lvl1pPr marL="0" indent="0">
              <a:buNone/>
              <a:defRPr sz="800" baseline="0">
                <a:solidFill>
                  <a:schemeClr val="tx1"/>
                </a:solidFill>
              </a:defRPr>
            </a:lvl1pPr>
          </a:lstStyle>
          <a:p>
            <a:pPr lvl="0"/>
            <a:r>
              <a:rPr lang="en-US" dirty="0"/>
              <a:t>Source: Goes Here</a:t>
            </a:r>
          </a:p>
        </p:txBody>
      </p:sp>
      <p:sp>
        <p:nvSpPr>
          <p:cNvPr id="4" name="Table Placeholder 3"/>
          <p:cNvSpPr>
            <a:spLocks noGrp="1"/>
          </p:cNvSpPr>
          <p:nvPr>
            <p:ph type="tbl" sz="quarter" idx="18"/>
          </p:nvPr>
        </p:nvSpPr>
        <p:spPr bwMode="gray">
          <a:xfrm>
            <a:off x="519460" y="1230697"/>
            <a:ext cx="11109960" cy="4481512"/>
          </a:xfrm>
        </p:spPr>
        <p:txBody>
          <a:bodyPr anchor="ctr"/>
          <a:lstStyle>
            <a:lvl1pPr marL="0" indent="0" algn="ctr">
              <a:buNone/>
              <a:defRPr>
                <a:solidFill>
                  <a:schemeClr val="tx1"/>
                </a:solidFill>
              </a:defRPr>
            </a:lvl1pPr>
          </a:lstStyle>
          <a:p>
            <a:r>
              <a:rPr lang="en-US"/>
              <a:t>Click icon to add table</a:t>
            </a:r>
            <a:endParaRPr lang="en-US" dirty="0"/>
          </a:p>
        </p:txBody>
      </p:sp>
      <p:sp>
        <p:nvSpPr>
          <p:cNvPr id="3" name="Title 2"/>
          <p:cNvSpPr>
            <a:spLocks noGrp="1"/>
          </p:cNvSpPr>
          <p:nvPr>
            <p:ph type="title" hasCustomPrompt="1"/>
          </p:nvPr>
        </p:nvSpPr>
        <p:spPr>
          <a:xfrm>
            <a:off x="438912" y="338328"/>
            <a:ext cx="11222132" cy="668692"/>
          </a:xfrm>
        </p:spPr>
        <p:txBody>
          <a:bodyPr/>
          <a:lstStyle>
            <a:lvl1pPr>
              <a:defRPr/>
            </a:lvl1pPr>
          </a:lstStyle>
          <a:p>
            <a:r>
              <a:rPr lang="en-US" dirty="0"/>
              <a:t>Click to edit master title style</a:t>
            </a:r>
          </a:p>
        </p:txBody>
      </p:sp>
    </p:spTree>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Quote ">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BBA20D34-D7F9-C042-958D-4371CB9504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4359" cy="6864951"/>
          </a:xfrm>
          <a:prstGeom prst="rect">
            <a:avLst/>
          </a:prstGeom>
        </p:spPr>
      </p:pic>
      <p:sp>
        <p:nvSpPr>
          <p:cNvPr id="79" name="Rectangle 78">
            <a:extLst>
              <a:ext uri="{FF2B5EF4-FFF2-40B4-BE49-F238E27FC236}">
                <a16:creationId xmlns:a16="http://schemas.microsoft.com/office/drawing/2014/main" id="{A67DEF45-294D-4F32-B7B0-CA17C52BFCAB}"/>
              </a:ext>
            </a:extLst>
          </p:cNvPr>
          <p:cNvSpPr/>
          <p:nvPr userDrawn="1"/>
        </p:nvSpPr>
        <p:spPr>
          <a:xfrm>
            <a:off x="330632" y="344489"/>
            <a:ext cx="11527993" cy="6170467"/>
          </a:xfrm>
          <a:prstGeom prst="rect">
            <a:avLst/>
          </a:prstGeom>
          <a:solidFill>
            <a:schemeClr val="bg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8" name="Content Placeholder 26"/>
          <p:cNvSpPr>
            <a:spLocks noGrp="1"/>
          </p:cNvSpPr>
          <p:nvPr>
            <p:ph sz="quarter" idx="16" hasCustomPrompt="1"/>
          </p:nvPr>
        </p:nvSpPr>
        <p:spPr bwMode="gray">
          <a:xfrm>
            <a:off x="911408" y="4365205"/>
            <a:ext cx="9253163" cy="645886"/>
          </a:xfrm>
        </p:spPr>
        <p:txBody>
          <a:bodyPr vert="horz" lIns="91440" tIns="45720" rIns="91440" bIns="45720" rtlCol="0" anchor="t" anchorCtr="0">
            <a:noAutofit/>
          </a:bodyPr>
          <a:lstStyle>
            <a:lvl1pPr>
              <a:buFontTx/>
              <a:buNone/>
              <a:defRPr lang="en-US" sz="1999" baseline="0" dirty="0">
                <a:solidFill>
                  <a:schemeClr val="tx1"/>
                </a:solidFill>
                <a:latin typeface="+mn-lt"/>
                <a:ea typeface="Gilroy" panose="00000500000000000000" pitchFamily="50" charset="0"/>
                <a:cs typeface="Gilroy" panose="00000500000000000000" pitchFamily="50" charset="0"/>
              </a:defRPr>
            </a:lvl1pPr>
          </a:lstStyle>
          <a:p>
            <a:pPr marL="0" lvl="0" indent="0">
              <a:buNone/>
            </a:pPr>
            <a:r>
              <a:rPr lang="en-US" dirty="0"/>
              <a:t>Source information here</a:t>
            </a:r>
          </a:p>
        </p:txBody>
      </p:sp>
      <p:sp>
        <p:nvSpPr>
          <p:cNvPr id="5" name="Content Placeholder 4"/>
          <p:cNvSpPr>
            <a:spLocks noGrp="1"/>
          </p:cNvSpPr>
          <p:nvPr>
            <p:ph sz="quarter" idx="17" hasCustomPrompt="1"/>
          </p:nvPr>
        </p:nvSpPr>
        <p:spPr>
          <a:xfrm>
            <a:off x="911407" y="2383688"/>
            <a:ext cx="10525031" cy="1711386"/>
          </a:xfrm>
        </p:spPr>
        <p:txBody>
          <a:bodyPr anchor="b" anchorCtr="0"/>
          <a:lstStyle>
            <a:lvl1pPr marL="0" indent="0">
              <a:buClr>
                <a:schemeClr val="bg1"/>
              </a:buClr>
              <a:buFont typeface=".AppleSystemUIFont" charset="-120"/>
              <a:buNone/>
              <a:defRPr sz="4800" b="1">
                <a:solidFill>
                  <a:schemeClr val="tx1"/>
                </a:solidFill>
                <a:latin typeface="+mj-lt"/>
              </a:defRPr>
            </a:lvl1pPr>
            <a:lvl2pPr marL="231682" indent="0">
              <a:buFontTx/>
              <a:buNone/>
              <a:defRPr sz="3998"/>
            </a:lvl2pPr>
            <a:lvl3pPr marL="569685" indent="0">
              <a:buFontTx/>
              <a:buNone/>
              <a:defRPr sz="3998"/>
            </a:lvl3pPr>
            <a:lvl4pPr marL="853733" indent="0">
              <a:buFontTx/>
              <a:buNone/>
              <a:defRPr sz="3998"/>
            </a:lvl4pPr>
            <a:lvl5pPr marL="1145717" indent="0">
              <a:buFontTx/>
              <a:buNone/>
              <a:defRPr sz="3998"/>
            </a:lvl5pPr>
          </a:lstStyle>
          <a:p>
            <a:pPr lvl="0"/>
            <a:r>
              <a:rPr lang="en-US" dirty="0"/>
              <a:t>Click to edit master text styles</a:t>
            </a:r>
          </a:p>
        </p:txBody>
      </p:sp>
    </p:spTree>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pening">
    <p:bg bwMode="gray">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31185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estion Slid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0628" y="3599343"/>
            <a:ext cx="10441443" cy="1374775"/>
          </a:xfrm>
        </p:spPr>
        <p:txBody>
          <a:bodyPr/>
          <a:lstStyle>
            <a:lvl1pPr marL="0" indent="0">
              <a:buFont typeface="Calibri" panose="020F0502020204030204" pitchFamily="34" charset="0"/>
              <a:buChar char=" "/>
              <a:defRPr sz="2000" b="0">
                <a:solidFill>
                  <a:schemeClr val="bg2"/>
                </a:solidFill>
                <a:latin typeface="+mn-lt"/>
                <a:ea typeface="Gilroy" panose="00000500000000000000" pitchFamily="50" charset="0"/>
                <a:cs typeface="Gilroy" panose="00000500000000000000" pitchFamily="50" charset="0"/>
              </a:defRPr>
            </a:lvl1pPr>
            <a:lvl2pPr marL="0" indent="0">
              <a:spcBef>
                <a:spcPts val="300"/>
              </a:spcBef>
              <a:buFont typeface="Calibri" panose="020F0502020204030204" pitchFamily="34" charset="0"/>
              <a:buChar char=" "/>
              <a:defRPr sz="18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hasCustomPrompt="1"/>
          </p:nvPr>
        </p:nvSpPr>
        <p:spPr>
          <a:xfrm>
            <a:off x="415227" y="2731259"/>
            <a:ext cx="11185080" cy="668692"/>
          </a:xfrm>
        </p:spPr>
        <p:txBody>
          <a:bodyPr/>
          <a:lstStyle>
            <a:lvl1pPr>
              <a:lnSpc>
                <a:spcPct val="90000"/>
              </a:lnSpc>
              <a:defRPr sz="4400" b="1">
                <a:solidFill>
                  <a:schemeClr val="bg2"/>
                </a:solidFill>
              </a:defRPr>
            </a:lvl1pPr>
          </a:lstStyle>
          <a:p>
            <a:r>
              <a:rPr lang="en-US" dirty="0"/>
              <a:t>Click to edit master title style</a:t>
            </a:r>
          </a:p>
        </p:txBody>
      </p:sp>
      <p:grpSp>
        <p:nvGrpSpPr>
          <p:cNvPr id="10" name="Graphic 28">
            <a:extLst>
              <a:ext uri="{FF2B5EF4-FFF2-40B4-BE49-F238E27FC236}">
                <a16:creationId xmlns:a16="http://schemas.microsoft.com/office/drawing/2014/main" id="{24F91FC9-182B-429B-8B15-C395D093A08C}"/>
              </a:ext>
            </a:extLst>
          </p:cNvPr>
          <p:cNvGrpSpPr>
            <a:grpSpLocks noChangeAspect="1"/>
          </p:cNvGrpSpPr>
          <p:nvPr userDrawn="1"/>
        </p:nvGrpSpPr>
        <p:grpSpPr>
          <a:xfrm>
            <a:off x="384048" y="6197601"/>
            <a:ext cx="874662" cy="464232"/>
            <a:chOff x="3834550" y="2440725"/>
            <a:chExt cx="5419725" cy="2876550"/>
          </a:xfrm>
          <a:solidFill>
            <a:schemeClr val="bg1"/>
          </a:solidFill>
        </p:grpSpPr>
        <p:sp>
          <p:nvSpPr>
            <p:cNvPr id="11" name="Freeform: Shape 98">
              <a:extLst>
                <a:ext uri="{FF2B5EF4-FFF2-40B4-BE49-F238E27FC236}">
                  <a16:creationId xmlns:a16="http://schemas.microsoft.com/office/drawing/2014/main" id="{10597F11-6CCA-417E-BB92-86BA53D6100F}"/>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a:p>
          </p:txBody>
        </p:sp>
        <p:sp>
          <p:nvSpPr>
            <p:cNvPr id="12" name="Freeform: Shape 99">
              <a:extLst>
                <a:ext uri="{FF2B5EF4-FFF2-40B4-BE49-F238E27FC236}">
                  <a16:creationId xmlns:a16="http://schemas.microsoft.com/office/drawing/2014/main" id="{10B34A23-BF43-46D4-B3FC-969E59E555F6}"/>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a:p>
          </p:txBody>
        </p:sp>
        <p:sp>
          <p:nvSpPr>
            <p:cNvPr id="13" name="Freeform: Shape 100">
              <a:extLst>
                <a:ext uri="{FF2B5EF4-FFF2-40B4-BE49-F238E27FC236}">
                  <a16:creationId xmlns:a16="http://schemas.microsoft.com/office/drawing/2014/main" id="{12653E1D-49D5-4F43-AF17-5CE484E3C759}"/>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a:p>
          </p:txBody>
        </p:sp>
        <p:sp>
          <p:nvSpPr>
            <p:cNvPr id="14" name="Freeform: Shape 101">
              <a:extLst>
                <a:ext uri="{FF2B5EF4-FFF2-40B4-BE49-F238E27FC236}">
                  <a16:creationId xmlns:a16="http://schemas.microsoft.com/office/drawing/2014/main" id="{F9FF021D-9C92-493C-9F9E-2FB72BCECE71}"/>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a:p>
          </p:txBody>
        </p:sp>
        <p:sp>
          <p:nvSpPr>
            <p:cNvPr id="15" name="Freeform: Shape 102">
              <a:extLst>
                <a:ext uri="{FF2B5EF4-FFF2-40B4-BE49-F238E27FC236}">
                  <a16:creationId xmlns:a16="http://schemas.microsoft.com/office/drawing/2014/main" id="{433DD94B-B6DC-42E0-BA8A-F374D69EF08C}"/>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1922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_Slide_2">
    <p:bg bwMode="gray">
      <p:bgPr>
        <a:solidFill>
          <a:schemeClr val="accent3"/>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E7B3A53-EF0E-2E48-8113-9C033460F03A}"/>
              </a:ext>
            </a:extLst>
          </p:cNvPr>
          <p:cNvSpPr/>
          <p:nvPr userDrawn="1"/>
        </p:nvSpPr>
        <p:spPr>
          <a:xfrm>
            <a:off x="501650" y="6293026"/>
            <a:ext cx="657225" cy="269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bwMode="gray">
          <a:xfrm>
            <a:off x="424854" y="2005012"/>
            <a:ext cx="8179914"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439160" y="3434010"/>
            <a:ext cx="615272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grpSp>
        <p:nvGrpSpPr>
          <p:cNvPr id="11" name="Graphic 28">
            <a:extLst>
              <a:ext uri="{FF2B5EF4-FFF2-40B4-BE49-F238E27FC236}">
                <a16:creationId xmlns:a16="http://schemas.microsoft.com/office/drawing/2014/main" id="{BC21E794-E835-4C2D-866F-681BCFC5A029}"/>
              </a:ext>
            </a:extLst>
          </p:cNvPr>
          <p:cNvGrpSpPr>
            <a:grpSpLocks noChangeAspect="1"/>
          </p:cNvGrpSpPr>
          <p:nvPr userDrawn="1"/>
        </p:nvGrpSpPr>
        <p:grpSpPr bwMode="gray">
          <a:xfrm>
            <a:off x="384048" y="6197601"/>
            <a:ext cx="874662" cy="464232"/>
            <a:chOff x="3834550" y="2440725"/>
            <a:chExt cx="5419725" cy="2876550"/>
          </a:xfrm>
        </p:grpSpPr>
        <p:sp>
          <p:nvSpPr>
            <p:cNvPr id="12" name="Freeform: Shape 98">
              <a:extLst>
                <a:ext uri="{FF2B5EF4-FFF2-40B4-BE49-F238E27FC236}">
                  <a16:creationId xmlns:a16="http://schemas.microsoft.com/office/drawing/2014/main" id="{4E183489-A8F8-4B47-8DA5-30C35CBB22F0}"/>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a:p>
          </p:txBody>
        </p:sp>
        <p:sp>
          <p:nvSpPr>
            <p:cNvPr id="13" name="Freeform: Shape 99">
              <a:extLst>
                <a:ext uri="{FF2B5EF4-FFF2-40B4-BE49-F238E27FC236}">
                  <a16:creationId xmlns:a16="http://schemas.microsoft.com/office/drawing/2014/main" id="{665AF482-4D61-4428-BF91-BE1C44AEEF96}"/>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a:p>
          </p:txBody>
        </p:sp>
        <p:sp>
          <p:nvSpPr>
            <p:cNvPr id="14" name="Freeform: Shape 100">
              <a:extLst>
                <a:ext uri="{FF2B5EF4-FFF2-40B4-BE49-F238E27FC236}">
                  <a16:creationId xmlns:a16="http://schemas.microsoft.com/office/drawing/2014/main" id="{7F61A371-3C42-4517-B7EB-08C02435C1D5}"/>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a:p>
          </p:txBody>
        </p:sp>
        <p:sp>
          <p:nvSpPr>
            <p:cNvPr id="15" name="Freeform: Shape 101">
              <a:extLst>
                <a:ext uri="{FF2B5EF4-FFF2-40B4-BE49-F238E27FC236}">
                  <a16:creationId xmlns:a16="http://schemas.microsoft.com/office/drawing/2014/main" id="{CA83E9DE-FC2F-425F-870A-4FA849378C03}"/>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a:p>
          </p:txBody>
        </p:sp>
        <p:sp>
          <p:nvSpPr>
            <p:cNvPr id="16" name="Freeform: Shape 102">
              <a:extLst>
                <a:ext uri="{FF2B5EF4-FFF2-40B4-BE49-F238E27FC236}">
                  <a16:creationId xmlns:a16="http://schemas.microsoft.com/office/drawing/2014/main" id="{0B7FE3B3-F6AE-4FB1-832A-55C47209E2E8}"/>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3757204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EMO">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0628" y="3599343"/>
            <a:ext cx="10441443" cy="1374775"/>
          </a:xfrm>
        </p:spPr>
        <p:txBody>
          <a:bodyPr/>
          <a:lstStyle>
            <a:lvl1pPr marL="0" indent="0">
              <a:buFont typeface="Calibri" panose="020F0502020204030204" pitchFamily="34" charset="0"/>
              <a:buChar char=" "/>
              <a:defRPr sz="2000" b="0">
                <a:solidFill>
                  <a:schemeClr val="bg2"/>
                </a:solidFill>
                <a:latin typeface="+mn-lt"/>
                <a:ea typeface="Gilroy" panose="00000500000000000000" pitchFamily="50" charset="0"/>
                <a:cs typeface="Gilroy" panose="00000500000000000000" pitchFamily="50" charset="0"/>
              </a:defRPr>
            </a:lvl1pPr>
            <a:lvl2pPr marL="0" indent="0">
              <a:spcBef>
                <a:spcPts val="300"/>
              </a:spcBef>
              <a:buFont typeface="Calibri" panose="020F0502020204030204" pitchFamily="34" charset="0"/>
              <a:buChar char=" "/>
              <a:defRPr sz="18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hasCustomPrompt="1"/>
          </p:nvPr>
        </p:nvSpPr>
        <p:spPr>
          <a:xfrm>
            <a:off x="415227" y="2731259"/>
            <a:ext cx="11185080" cy="668692"/>
          </a:xfrm>
        </p:spPr>
        <p:txBody>
          <a:bodyPr/>
          <a:lstStyle>
            <a:lvl1pPr>
              <a:lnSpc>
                <a:spcPct val="90000"/>
              </a:lnSpc>
              <a:defRPr sz="4400" b="1">
                <a:solidFill>
                  <a:schemeClr val="bg2"/>
                </a:solidFill>
              </a:defRPr>
            </a:lvl1pPr>
          </a:lstStyle>
          <a:p>
            <a:r>
              <a:rPr lang="en-US" dirty="0"/>
              <a:t>Click to edit master title style</a:t>
            </a:r>
          </a:p>
        </p:txBody>
      </p:sp>
      <p:grpSp>
        <p:nvGrpSpPr>
          <p:cNvPr id="16" name="Graphic 28">
            <a:extLst>
              <a:ext uri="{FF2B5EF4-FFF2-40B4-BE49-F238E27FC236}">
                <a16:creationId xmlns:a16="http://schemas.microsoft.com/office/drawing/2014/main" id="{73940926-6264-480B-897A-06094084080F}"/>
              </a:ext>
            </a:extLst>
          </p:cNvPr>
          <p:cNvGrpSpPr>
            <a:grpSpLocks noChangeAspect="1"/>
          </p:cNvGrpSpPr>
          <p:nvPr userDrawn="1"/>
        </p:nvGrpSpPr>
        <p:grpSpPr>
          <a:xfrm>
            <a:off x="384048" y="6197601"/>
            <a:ext cx="874662" cy="464232"/>
            <a:chOff x="3834550" y="2440725"/>
            <a:chExt cx="5419725" cy="2876550"/>
          </a:xfrm>
          <a:solidFill>
            <a:schemeClr val="bg1"/>
          </a:solidFill>
        </p:grpSpPr>
        <p:sp>
          <p:nvSpPr>
            <p:cNvPr id="17" name="Freeform: Shape 98">
              <a:extLst>
                <a:ext uri="{FF2B5EF4-FFF2-40B4-BE49-F238E27FC236}">
                  <a16:creationId xmlns:a16="http://schemas.microsoft.com/office/drawing/2014/main" id="{018593C1-EBB8-4843-9A22-A5DCCBEE2BD3}"/>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a:p>
          </p:txBody>
        </p:sp>
        <p:sp>
          <p:nvSpPr>
            <p:cNvPr id="18" name="Freeform: Shape 99">
              <a:extLst>
                <a:ext uri="{FF2B5EF4-FFF2-40B4-BE49-F238E27FC236}">
                  <a16:creationId xmlns:a16="http://schemas.microsoft.com/office/drawing/2014/main" id="{528C4F92-7EE9-4152-9E08-EA8F87D82E22}"/>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a:p>
          </p:txBody>
        </p:sp>
        <p:sp>
          <p:nvSpPr>
            <p:cNvPr id="19" name="Freeform: Shape 100">
              <a:extLst>
                <a:ext uri="{FF2B5EF4-FFF2-40B4-BE49-F238E27FC236}">
                  <a16:creationId xmlns:a16="http://schemas.microsoft.com/office/drawing/2014/main" id="{D4409D6A-E5A5-4903-93E9-42E45C9728E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a:p>
          </p:txBody>
        </p:sp>
        <p:sp>
          <p:nvSpPr>
            <p:cNvPr id="20" name="Freeform: Shape 101">
              <a:extLst>
                <a:ext uri="{FF2B5EF4-FFF2-40B4-BE49-F238E27FC236}">
                  <a16:creationId xmlns:a16="http://schemas.microsoft.com/office/drawing/2014/main" id="{2DFDAB32-6AE0-46DA-9337-F96E10D3695B}"/>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a:p>
          </p:txBody>
        </p:sp>
        <p:sp>
          <p:nvSpPr>
            <p:cNvPr id="21" name="Freeform: Shape 102">
              <a:extLst>
                <a:ext uri="{FF2B5EF4-FFF2-40B4-BE49-F238E27FC236}">
                  <a16:creationId xmlns:a16="http://schemas.microsoft.com/office/drawing/2014/main" id="{C08E68FA-00EB-4E7E-A9E2-4BA6E7DC4A2D}"/>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29161380"/>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_1_Name">
    <p:bg bwMode="gray">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1748" y="3599343"/>
            <a:ext cx="10441443" cy="1374775"/>
          </a:xfrm>
        </p:spPr>
        <p:txBody>
          <a:bodyPr/>
          <a:lstStyle>
            <a:lvl1pPr marL="0" indent="0">
              <a:buFont typeface="Calibri" panose="020F0502020204030204" pitchFamily="34" charset="0"/>
              <a:buChar char=" "/>
              <a:defRPr sz="2000" b="0">
                <a:solidFill>
                  <a:schemeClr val="bg2"/>
                </a:solidFill>
                <a:latin typeface="+mn-lt"/>
                <a:ea typeface="Gilroy" panose="00000500000000000000" pitchFamily="50" charset="0"/>
                <a:cs typeface="Gilroy" panose="00000500000000000000" pitchFamily="50" charset="0"/>
              </a:defRPr>
            </a:lvl1pPr>
            <a:lvl2pPr marL="0" indent="0">
              <a:spcBef>
                <a:spcPts val="300"/>
              </a:spcBef>
              <a:buFont typeface="Calibri" panose="020F0502020204030204" pitchFamily="34" charset="0"/>
              <a:buChar char=" "/>
              <a:defRPr sz="1800">
                <a:solidFill>
                  <a:schemeClr val="bg2"/>
                </a:solidFill>
                <a:latin typeface="+mn-lt"/>
                <a:ea typeface="Gilroy" panose="00000500000000000000" pitchFamily="50" charset="0"/>
                <a:cs typeface="Gilroy" panose="00000500000000000000" pitchFamily="50" charset="0"/>
              </a:defRPr>
            </a:lvl2pPr>
          </a:lstStyle>
          <a:p>
            <a:pPr lvl="0"/>
            <a:r>
              <a:rPr lang="en-US" dirty="0"/>
              <a:t>Click to edit master text styles</a:t>
            </a:r>
          </a:p>
          <a:p>
            <a:pPr lvl="1"/>
            <a:r>
              <a:rPr lang="en-US" dirty="0"/>
              <a:t>Second level</a:t>
            </a:r>
          </a:p>
        </p:txBody>
      </p:sp>
      <p:sp>
        <p:nvSpPr>
          <p:cNvPr id="3" name="Title 2"/>
          <p:cNvSpPr>
            <a:spLocks noGrp="1"/>
          </p:cNvSpPr>
          <p:nvPr>
            <p:ph type="title" hasCustomPrompt="1"/>
          </p:nvPr>
        </p:nvSpPr>
        <p:spPr>
          <a:xfrm>
            <a:off x="415787" y="2731259"/>
            <a:ext cx="11185080" cy="668692"/>
          </a:xfrm>
        </p:spPr>
        <p:txBody>
          <a:bodyPr/>
          <a:lstStyle>
            <a:lvl1pPr>
              <a:lnSpc>
                <a:spcPct val="90000"/>
              </a:lnSpc>
              <a:defRPr sz="4400" b="1">
                <a:solidFill>
                  <a:schemeClr val="bg2"/>
                </a:solidFill>
              </a:defRPr>
            </a:lvl1pPr>
          </a:lstStyle>
          <a:p>
            <a:r>
              <a:rPr lang="en-US" dirty="0"/>
              <a:t>Click to edit master title style</a:t>
            </a:r>
          </a:p>
        </p:txBody>
      </p:sp>
      <p:grpSp>
        <p:nvGrpSpPr>
          <p:cNvPr id="20" name="Graphic 42">
            <a:extLst>
              <a:ext uri="{FF2B5EF4-FFF2-40B4-BE49-F238E27FC236}">
                <a16:creationId xmlns:a16="http://schemas.microsoft.com/office/drawing/2014/main" id="{3E794096-B10B-E04E-9074-16258BC906B2}"/>
              </a:ext>
            </a:extLst>
          </p:cNvPr>
          <p:cNvGrpSpPr/>
          <p:nvPr userDrawn="1"/>
        </p:nvGrpSpPr>
        <p:grpSpPr>
          <a:xfrm>
            <a:off x="370118" y="895350"/>
            <a:ext cx="1885270" cy="555625"/>
            <a:chOff x="803237" y="2081175"/>
            <a:chExt cx="11182350" cy="3295650"/>
          </a:xfrm>
        </p:grpSpPr>
        <p:sp>
          <p:nvSpPr>
            <p:cNvPr id="21" name="Freeform: Shape 44">
              <a:extLst>
                <a:ext uri="{FF2B5EF4-FFF2-40B4-BE49-F238E27FC236}">
                  <a16:creationId xmlns:a16="http://schemas.microsoft.com/office/drawing/2014/main" id="{485F4B7C-2B57-1B4B-977E-680282D08DBC}"/>
                </a:ext>
              </a:extLst>
            </p:cNvPr>
            <p:cNvSpPr/>
            <p:nvPr/>
          </p:nvSpPr>
          <p:spPr>
            <a:xfrm>
              <a:off x="3507766" y="3453249"/>
              <a:ext cx="581025" cy="942975"/>
            </a:xfrm>
            <a:custGeom>
              <a:avLst/>
              <a:gdLst>
                <a:gd name="connsiteX0" fmla="*/ 502348 w 581025"/>
                <a:gd name="connsiteY0" fmla="*/ 7146 h 942975"/>
                <a:gd name="connsiteX1" fmla="*/ 243459 w 581025"/>
                <a:gd name="connsiteY1" fmla="*/ 100110 h 942975"/>
                <a:gd name="connsiteX2" fmla="*/ 243459 w 581025"/>
                <a:gd name="connsiteY2" fmla="*/ 16671 h 942975"/>
                <a:gd name="connsiteX3" fmla="*/ 7144 w 581025"/>
                <a:gd name="connsiteY3" fmla="*/ 16671 h 942975"/>
                <a:gd name="connsiteX4" fmla="*/ 7144 w 581025"/>
                <a:gd name="connsiteY4" fmla="*/ 936786 h 942975"/>
                <a:gd name="connsiteX5" fmla="*/ 252889 w 581025"/>
                <a:gd name="connsiteY5" fmla="*/ 936786 h 942975"/>
                <a:gd name="connsiteX6" fmla="*/ 252889 w 581025"/>
                <a:gd name="connsiteY6" fmla="*/ 348712 h 942975"/>
                <a:gd name="connsiteX7" fmla="*/ 475964 w 581025"/>
                <a:gd name="connsiteY7" fmla="*/ 234888 h 942975"/>
                <a:gd name="connsiteX8" fmla="*/ 574548 w 581025"/>
                <a:gd name="connsiteY8" fmla="*/ 249652 h 942975"/>
                <a:gd name="connsiteX9" fmla="*/ 574548 w 581025"/>
                <a:gd name="connsiteY9" fmla="*/ 13527 h 942975"/>
                <a:gd name="connsiteX10" fmla="*/ 502349 w 581025"/>
                <a:gd name="connsiteY10" fmla="*/ 7146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1025" h="942975">
                  <a:moveTo>
                    <a:pt x="502348" y="7146"/>
                  </a:moveTo>
                  <a:cubicBezTo>
                    <a:pt x="407828" y="6860"/>
                    <a:pt x="316206" y="39761"/>
                    <a:pt x="243459" y="100110"/>
                  </a:cubicBezTo>
                  <a:lnTo>
                    <a:pt x="243459" y="16671"/>
                  </a:lnTo>
                  <a:lnTo>
                    <a:pt x="7144" y="16671"/>
                  </a:lnTo>
                  <a:lnTo>
                    <a:pt x="7144" y="936786"/>
                  </a:lnTo>
                  <a:lnTo>
                    <a:pt x="252889" y="936786"/>
                  </a:lnTo>
                  <a:lnTo>
                    <a:pt x="252889" y="348712"/>
                  </a:lnTo>
                  <a:cubicBezTo>
                    <a:pt x="286893" y="301087"/>
                    <a:pt x="371951" y="234888"/>
                    <a:pt x="475964" y="234888"/>
                  </a:cubicBezTo>
                  <a:cubicBezTo>
                    <a:pt x="512921" y="234888"/>
                    <a:pt x="546830" y="237555"/>
                    <a:pt x="574548" y="249652"/>
                  </a:cubicBezTo>
                  <a:lnTo>
                    <a:pt x="574548" y="13527"/>
                  </a:lnTo>
                  <a:cubicBezTo>
                    <a:pt x="550710" y="9326"/>
                    <a:pt x="526554" y="7191"/>
                    <a:pt x="502349" y="7146"/>
                  </a:cubicBezTo>
                </a:path>
              </a:pathLst>
            </a:custGeom>
            <a:solidFill>
              <a:srgbClr val="FFFFFF"/>
            </a:solidFill>
            <a:ln w="9525" cap="flat">
              <a:noFill/>
              <a:prstDash val="solid"/>
              <a:miter/>
            </a:ln>
          </p:spPr>
          <p:txBody>
            <a:bodyPr rtlCol="0" anchor="ctr"/>
            <a:lstStyle/>
            <a:p>
              <a:endParaRPr lang="en-US"/>
            </a:p>
          </p:txBody>
        </p:sp>
        <p:sp>
          <p:nvSpPr>
            <p:cNvPr id="22" name="Freeform: Shape 45">
              <a:extLst>
                <a:ext uri="{FF2B5EF4-FFF2-40B4-BE49-F238E27FC236}">
                  <a16:creationId xmlns:a16="http://schemas.microsoft.com/office/drawing/2014/main" id="{D10EEA80-CC0A-A842-A1C9-F3626041AEC8}"/>
                </a:ext>
              </a:extLst>
            </p:cNvPr>
            <p:cNvSpPr/>
            <p:nvPr/>
          </p:nvSpPr>
          <p:spPr>
            <a:xfrm>
              <a:off x="1741735" y="3443821"/>
              <a:ext cx="742950" cy="971550"/>
            </a:xfrm>
            <a:custGeom>
              <a:avLst/>
              <a:gdLst>
                <a:gd name="connsiteX0" fmla="*/ 126206 w 742950"/>
                <a:gd name="connsiteY0" fmla="*/ 665417 h 971550"/>
                <a:gd name="connsiteX1" fmla="*/ 377571 w 742950"/>
                <a:gd name="connsiteY1" fmla="*/ 756476 h 971550"/>
                <a:gd name="connsiteX2" fmla="*/ 494824 w 742950"/>
                <a:gd name="connsiteY2" fmla="*/ 678752 h 971550"/>
                <a:gd name="connsiteX3" fmla="*/ 50578 w 742950"/>
                <a:gd name="connsiteY3" fmla="*/ 293656 h 971550"/>
                <a:gd name="connsiteX4" fmla="*/ 402146 w 742950"/>
                <a:gd name="connsiteY4" fmla="*/ 7144 h 971550"/>
                <a:gd name="connsiteX5" fmla="*/ 712184 w 742950"/>
                <a:gd name="connsiteY5" fmla="*/ 100108 h 971550"/>
                <a:gd name="connsiteX6" fmla="*/ 596837 w 742950"/>
                <a:gd name="connsiteY6" fmla="*/ 278416 h 971550"/>
                <a:gd name="connsiteX7" fmla="*/ 421100 w 742950"/>
                <a:gd name="connsiteY7" fmla="*/ 215837 h 971550"/>
                <a:gd name="connsiteX8" fmla="*/ 296323 w 742950"/>
                <a:gd name="connsiteY8" fmla="*/ 289846 h 971550"/>
                <a:gd name="connsiteX9" fmla="*/ 740474 w 742950"/>
                <a:gd name="connsiteY9" fmla="*/ 680371 h 971550"/>
                <a:gd name="connsiteX10" fmla="*/ 375761 w 742950"/>
                <a:gd name="connsiteY10" fmla="*/ 964978 h 971550"/>
                <a:gd name="connsiteX11" fmla="*/ 7144 w 742950"/>
                <a:gd name="connsiteY11" fmla="*/ 841153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2950" h="971550">
                  <a:moveTo>
                    <a:pt x="126206" y="665417"/>
                  </a:moveTo>
                  <a:cubicBezTo>
                    <a:pt x="188595" y="722567"/>
                    <a:pt x="284988" y="756476"/>
                    <a:pt x="377571" y="756476"/>
                  </a:cubicBezTo>
                  <a:cubicBezTo>
                    <a:pt x="444246" y="756476"/>
                    <a:pt x="494824" y="724281"/>
                    <a:pt x="494824" y="678752"/>
                  </a:cubicBezTo>
                  <a:cubicBezTo>
                    <a:pt x="494824" y="540258"/>
                    <a:pt x="50578" y="589598"/>
                    <a:pt x="50578" y="293656"/>
                  </a:cubicBezTo>
                  <a:cubicBezTo>
                    <a:pt x="50578" y="117158"/>
                    <a:pt x="220694" y="7144"/>
                    <a:pt x="402146" y="7144"/>
                  </a:cubicBezTo>
                  <a:cubicBezTo>
                    <a:pt x="521208" y="7144"/>
                    <a:pt x="651701" y="52673"/>
                    <a:pt x="712184" y="100108"/>
                  </a:cubicBezTo>
                  <a:lnTo>
                    <a:pt x="596837" y="278416"/>
                  </a:lnTo>
                  <a:cubicBezTo>
                    <a:pt x="549212" y="244316"/>
                    <a:pt x="487204" y="215837"/>
                    <a:pt x="421100" y="215837"/>
                  </a:cubicBezTo>
                  <a:cubicBezTo>
                    <a:pt x="352996" y="215837"/>
                    <a:pt x="296323" y="242411"/>
                    <a:pt x="296323" y="289846"/>
                  </a:cubicBezTo>
                  <a:cubicBezTo>
                    <a:pt x="296323" y="409384"/>
                    <a:pt x="740474" y="361950"/>
                    <a:pt x="740474" y="680371"/>
                  </a:cubicBezTo>
                  <a:cubicBezTo>
                    <a:pt x="740474" y="856774"/>
                    <a:pt x="568452" y="964978"/>
                    <a:pt x="375761" y="964978"/>
                  </a:cubicBezTo>
                  <a:cubicBezTo>
                    <a:pt x="242940" y="963405"/>
                    <a:pt x="113979" y="920085"/>
                    <a:pt x="7144" y="841153"/>
                  </a:cubicBezTo>
                  <a:close/>
                </a:path>
              </a:pathLst>
            </a:custGeom>
            <a:solidFill>
              <a:srgbClr val="FFFFFF"/>
            </a:solidFill>
            <a:ln w="9525" cap="flat">
              <a:noFill/>
              <a:prstDash val="solid"/>
              <a:miter/>
            </a:ln>
          </p:spPr>
          <p:txBody>
            <a:bodyPr rtlCol="0" anchor="ctr"/>
            <a:lstStyle/>
            <a:p>
              <a:endParaRPr lang="en-US"/>
            </a:p>
          </p:txBody>
        </p:sp>
        <p:sp>
          <p:nvSpPr>
            <p:cNvPr id="23" name="Freeform: Shape 46">
              <a:extLst>
                <a:ext uri="{FF2B5EF4-FFF2-40B4-BE49-F238E27FC236}">
                  <a16:creationId xmlns:a16="http://schemas.microsoft.com/office/drawing/2014/main" id="{AC78FC61-5C7F-8742-9AFB-F86C83C1B7C7}"/>
                </a:ext>
              </a:extLst>
            </p:cNvPr>
            <p:cNvSpPr/>
            <p:nvPr/>
          </p:nvSpPr>
          <p:spPr>
            <a:xfrm>
              <a:off x="2524024" y="3443821"/>
              <a:ext cx="885825" cy="971550"/>
            </a:xfrm>
            <a:custGeom>
              <a:avLst/>
              <a:gdLst>
                <a:gd name="connsiteX0" fmla="*/ 886015 w 885825"/>
                <a:gd name="connsiteY0" fmla="*/ 477679 h 971550"/>
                <a:gd name="connsiteX1" fmla="*/ 453295 w 885825"/>
                <a:gd name="connsiteY1" fmla="*/ 7144 h 971550"/>
                <a:gd name="connsiteX2" fmla="*/ 7144 w 885825"/>
                <a:gd name="connsiteY2" fmla="*/ 487109 h 971550"/>
                <a:gd name="connsiteX3" fmla="*/ 487299 w 885825"/>
                <a:gd name="connsiteY3" fmla="*/ 965168 h 971550"/>
                <a:gd name="connsiteX4" fmla="*/ 863346 w 885825"/>
                <a:gd name="connsiteY4" fmla="*/ 800195 h 971550"/>
                <a:gd name="connsiteX5" fmla="*/ 723519 w 885825"/>
                <a:gd name="connsiteY5" fmla="*/ 659797 h 971550"/>
                <a:gd name="connsiteX6" fmla="*/ 492919 w 885825"/>
                <a:gd name="connsiteY6" fmla="*/ 766001 h 971550"/>
                <a:gd name="connsiteX7" fmla="*/ 245269 w 885825"/>
                <a:gd name="connsiteY7" fmla="*/ 547878 h 971550"/>
                <a:gd name="connsiteX8" fmla="*/ 880300 w 885825"/>
                <a:gd name="connsiteY8" fmla="*/ 547878 h 971550"/>
                <a:gd name="connsiteX9" fmla="*/ 886015 w 885825"/>
                <a:gd name="connsiteY9" fmla="*/ 477679 h 971550"/>
                <a:gd name="connsiteX10" fmla="*/ 256699 w 885825"/>
                <a:gd name="connsiteY10" fmla="*/ 367570 h 971550"/>
                <a:gd name="connsiteX11" fmla="*/ 453295 w 885825"/>
                <a:gd name="connsiteY11" fmla="*/ 206312 h 971550"/>
                <a:gd name="connsiteX12" fmla="*/ 634270 w 885825"/>
                <a:gd name="connsiteY12"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85825" h="971550">
                  <a:moveTo>
                    <a:pt x="886015" y="477679"/>
                  </a:moveTo>
                  <a:cubicBezTo>
                    <a:pt x="886015" y="221552"/>
                    <a:pt x="706564" y="7144"/>
                    <a:pt x="453295" y="7144"/>
                  </a:cubicBezTo>
                  <a:cubicBezTo>
                    <a:pt x="181070" y="7144"/>
                    <a:pt x="7144" y="230981"/>
                    <a:pt x="7144" y="487109"/>
                  </a:cubicBezTo>
                  <a:cubicBezTo>
                    <a:pt x="7144" y="775526"/>
                    <a:pt x="213169" y="965168"/>
                    <a:pt x="487299" y="965168"/>
                  </a:cubicBezTo>
                  <a:cubicBezTo>
                    <a:pt x="629031" y="965168"/>
                    <a:pt x="774573" y="906399"/>
                    <a:pt x="863346" y="800195"/>
                  </a:cubicBezTo>
                  <a:lnTo>
                    <a:pt x="723519" y="659797"/>
                  </a:lnTo>
                  <a:cubicBezTo>
                    <a:pt x="680085" y="707422"/>
                    <a:pt x="596932" y="766001"/>
                    <a:pt x="492919" y="766001"/>
                  </a:cubicBezTo>
                  <a:cubicBezTo>
                    <a:pt x="362521" y="766001"/>
                    <a:pt x="258604" y="676847"/>
                    <a:pt x="245269" y="547878"/>
                  </a:cubicBezTo>
                  <a:lnTo>
                    <a:pt x="880300" y="547878"/>
                  </a:lnTo>
                  <a:cubicBezTo>
                    <a:pt x="884241" y="524689"/>
                    <a:pt x="886153" y="501200"/>
                    <a:pt x="886015" y="477679"/>
                  </a:cubicBezTo>
                  <a:close/>
                  <a:moveTo>
                    <a:pt x="256699" y="367570"/>
                  </a:moveTo>
                  <a:cubicBezTo>
                    <a:pt x="268034" y="284131"/>
                    <a:pt x="351187" y="206312"/>
                    <a:pt x="453295" y="206312"/>
                  </a:cubicBezTo>
                  <a:cubicBezTo>
                    <a:pt x="545679" y="206668"/>
                    <a:pt x="623305" y="275837"/>
                    <a:pt x="634270" y="367570"/>
                  </a:cubicBezTo>
                  <a:close/>
                </a:path>
              </a:pathLst>
            </a:custGeom>
            <a:solidFill>
              <a:srgbClr val="FFFFFF"/>
            </a:solidFill>
            <a:ln w="9525" cap="flat">
              <a:noFill/>
              <a:prstDash val="solid"/>
              <a:miter/>
            </a:ln>
          </p:spPr>
          <p:txBody>
            <a:bodyPr rtlCol="0" anchor="ctr"/>
            <a:lstStyle/>
            <a:p>
              <a:endParaRPr lang="en-US"/>
            </a:p>
          </p:txBody>
        </p:sp>
        <p:sp>
          <p:nvSpPr>
            <p:cNvPr id="24" name="Freeform: Shape 47">
              <a:extLst>
                <a:ext uri="{FF2B5EF4-FFF2-40B4-BE49-F238E27FC236}">
                  <a16:creationId xmlns:a16="http://schemas.microsoft.com/office/drawing/2014/main" id="{8FB98966-6DA3-804A-AEFB-1BEEBE6FF1B4}"/>
                </a:ext>
              </a:extLst>
            </p:cNvPr>
            <p:cNvSpPr/>
            <p:nvPr/>
          </p:nvSpPr>
          <p:spPr>
            <a:xfrm>
              <a:off x="4154227" y="3462776"/>
              <a:ext cx="1019175" cy="933450"/>
            </a:xfrm>
            <a:custGeom>
              <a:avLst/>
              <a:gdLst>
                <a:gd name="connsiteX0" fmla="*/ 513683 w 1019175"/>
                <a:gd name="connsiteY0" fmla="*/ 568738 h 933450"/>
                <a:gd name="connsiteX1" fmla="*/ 765048 w 1019175"/>
                <a:gd name="connsiteY1" fmla="*/ 7144 h 933450"/>
                <a:gd name="connsiteX2" fmla="*/ 1020223 w 1019175"/>
                <a:gd name="connsiteY2" fmla="*/ 7144 h 933450"/>
                <a:gd name="connsiteX3" fmla="*/ 598742 w 1019175"/>
                <a:gd name="connsiteY3" fmla="*/ 927259 h 933450"/>
                <a:gd name="connsiteX4" fmla="*/ 428625 w 1019175"/>
                <a:gd name="connsiteY4" fmla="*/ 927259 h 933450"/>
                <a:gd name="connsiteX5" fmla="*/ 7144 w 1019175"/>
                <a:gd name="connsiteY5" fmla="*/ 7144 h 933450"/>
                <a:gd name="connsiteX6" fmla="*/ 262319 w 1019175"/>
                <a:gd name="connsiteY6" fmla="*/ 7144 h 933450"/>
                <a:gd name="connsiteX7" fmla="*/ 513683 w 1019175"/>
                <a:gd name="connsiteY7" fmla="*/ 56873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75" h="933450">
                  <a:moveTo>
                    <a:pt x="513683" y="568738"/>
                  </a:moveTo>
                  <a:lnTo>
                    <a:pt x="765048" y="7144"/>
                  </a:lnTo>
                  <a:lnTo>
                    <a:pt x="1020223" y="7144"/>
                  </a:lnTo>
                  <a:lnTo>
                    <a:pt x="598742" y="927259"/>
                  </a:lnTo>
                  <a:lnTo>
                    <a:pt x="428625" y="927259"/>
                  </a:lnTo>
                  <a:lnTo>
                    <a:pt x="7144" y="7144"/>
                  </a:lnTo>
                  <a:lnTo>
                    <a:pt x="262319" y="7144"/>
                  </a:lnTo>
                  <a:lnTo>
                    <a:pt x="513683" y="568738"/>
                  </a:lnTo>
                  <a:close/>
                </a:path>
              </a:pathLst>
            </a:custGeom>
            <a:solidFill>
              <a:srgbClr val="FFFFFF"/>
            </a:solidFill>
            <a:ln w="9525" cap="flat">
              <a:noFill/>
              <a:prstDash val="solid"/>
              <a:miter/>
            </a:ln>
          </p:spPr>
          <p:txBody>
            <a:bodyPr rtlCol="0" anchor="ctr"/>
            <a:lstStyle/>
            <a:p>
              <a:endParaRPr lang="en-US"/>
            </a:p>
          </p:txBody>
        </p:sp>
        <p:sp>
          <p:nvSpPr>
            <p:cNvPr id="25" name="Freeform: Shape 48">
              <a:extLst>
                <a:ext uri="{FF2B5EF4-FFF2-40B4-BE49-F238E27FC236}">
                  <a16:creationId xmlns:a16="http://schemas.microsoft.com/office/drawing/2014/main" id="{A1D08078-130B-B74C-AD2B-87EB41FE43B4}"/>
                </a:ext>
              </a:extLst>
            </p:cNvPr>
            <p:cNvSpPr/>
            <p:nvPr/>
          </p:nvSpPr>
          <p:spPr>
            <a:xfrm>
              <a:off x="5212931" y="3030722"/>
              <a:ext cx="323850" cy="323850"/>
            </a:xfrm>
            <a:custGeom>
              <a:avLst/>
              <a:gdLst>
                <a:gd name="connsiteX0" fmla="*/ 167831 w 323850"/>
                <a:gd name="connsiteY0" fmla="*/ 7144 h 323850"/>
                <a:gd name="connsiteX1" fmla="*/ 322007 w 323850"/>
                <a:gd name="connsiteY1" fmla="*/ 167798 h 323850"/>
                <a:gd name="connsiteX2" fmla="*/ 161353 w 323850"/>
                <a:gd name="connsiteY2" fmla="*/ 321974 h 323850"/>
                <a:gd name="connsiteX3" fmla="*/ 7144 w 323850"/>
                <a:gd name="connsiteY3" fmla="*/ 164878 h 323850"/>
                <a:gd name="connsiteX4" fmla="*/ 164943 w 323850"/>
                <a:gd name="connsiteY4" fmla="*/ 7400 h 323850"/>
                <a:gd name="connsiteX5" fmla="*/ 167830 w 323850"/>
                <a:gd name="connsiteY5" fmla="*/ 7429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850" h="323850">
                  <a:moveTo>
                    <a:pt x="167831" y="7144"/>
                  </a:moveTo>
                  <a:cubicBezTo>
                    <a:pt x="254769" y="8933"/>
                    <a:pt x="323796" y="80860"/>
                    <a:pt x="322007" y="167798"/>
                  </a:cubicBezTo>
                  <a:cubicBezTo>
                    <a:pt x="320218" y="254735"/>
                    <a:pt x="248291" y="323762"/>
                    <a:pt x="161353" y="321974"/>
                  </a:cubicBezTo>
                  <a:cubicBezTo>
                    <a:pt x="75801" y="320213"/>
                    <a:pt x="7317" y="250448"/>
                    <a:pt x="7144" y="164878"/>
                  </a:cubicBezTo>
                  <a:cubicBezTo>
                    <a:pt x="7233" y="77816"/>
                    <a:pt x="77882" y="7311"/>
                    <a:pt x="164943" y="7400"/>
                  </a:cubicBezTo>
                  <a:cubicBezTo>
                    <a:pt x="165906" y="7401"/>
                    <a:pt x="166868" y="7411"/>
                    <a:pt x="167830" y="7429"/>
                  </a:cubicBezTo>
                </a:path>
              </a:pathLst>
            </a:custGeom>
            <a:solidFill>
              <a:srgbClr val="FFFFFF"/>
            </a:solidFill>
            <a:ln w="9525" cap="flat">
              <a:noFill/>
              <a:prstDash val="solid"/>
              <a:miter/>
            </a:ln>
          </p:spPr>
          <p:txBody>
            <a:bodyPr rtlCol="0" anchor="ctr"/>
            <a:lstStyle/>
            <a:p>
              <a:endParaRPr lang="en-US"/>
            </a:p>
          </p:txBody>
        </p:sp>
        <p:sp>
          <p:nvSpPr>
            <p:cNvPr id="26" name="Freeform: Shape 49">
              <a:extLst>
                <a:ext uri="{FF2B5EF4-FFF2-40B4-BE49-F238E27FC236}">
                  <a16:creationId xmlns:a16="http://schemas.microsoft.com/office/drawing/2014/main" id="{142CA0F7-48DF-954C-846F-B34AA6216D9A}"/>
                </a:ext>
              </a:extLst>
            </p:cNvPr>
            <p:cNvSpPr/>
            <p:nvPr/>
          </p:nvSpPr>
          <p:spPr>
            <a:xfrm>
              <a:off x="5250745" y="3462776"/>
              <a:ext cx="257175" cy="933450"/>
            </a:xfrm>
            <a:custGeom>
              <a:avLst/>
              <a:gdLst>
                <a:gd name="connsiteX0" fmla="*/ 7144 w 257175"/>
                <a:gd name="connsiteY0" fmla="*/ 7144 h 933450"/>
                <a:gd name="connsiteX1" fmla="*/ 252889 w 257175"/>
                <a:gd name="connsiteY1" fmla="*/ 7144 h 933450"/>
                <a:gd name="connsiteX2" fmla="*/ 252889 w 257175"/>
                <a:gd name="connsiteY2" fmla="*/ 927259 h 933450"/>
                <a:gd name="connsiteX3" fmla="*/ 7144 w 257175"/>
                <a:gd name="connsiteY3" fmla="*/ 927259 h 933450"/>
              </a:gdLst>
              <a:ahLst/>
              <a:cxnLst>
                <a:cxn ang="0">
                  <a:pos x="connsiteX0" y="connsiteY0"/>
                </a:cxn>
                <a:cxn ang="0">
                  <a:pos x="connsiteX1" y="connsiteY1"/>
                </a:cxn>
                <a:cxn ang="0">
                  <a:pos x="connsiteX2" y="connsiteY2"/>
                </a:cxn>
                <a:cxn ang="0">
                  <a:pos x="connsiteX3" y="connsiteY3"/>
                </a:cxn>
              </a:cxnLst>
              <a:rect l="l" t="t" r="r" b="b"/>
              <a:pathLst>
                <a:path w="257175" h="933450">
                  <a:moveTo>
                    <a:pt x="7144" y="7144"/>
                  </a:moveTo>
                  <a:lnTo>
                    <a:pt x="252889" y="7144"/>
                  </a:lnTo>
                  <a:lnTo>
                    <a:pt x="252889" y="927259"/>
                  </a:lnTo>
                  <a:lnTo>
                    <a:pt x="7144" y="927259"/>
                  </a:lnTo>
                  <a:close/>
                </a:path>
              </a:pathLst>
            </a:custGeom>
            <a:solidFill>
              <a:srgbClr val="FFFFFF"/>
            </a:solidFill>
            <a:ln w="9525" cap="flat">
              <a:noFill/>
              <a:prstDash val="solid"/>
              <a:miter/>
            </a:ln>
          </p:spPr>
          <p:txBody>
            <a:bodyPr rtlCol="0" anchor="ctr"/>
            <a:lstStyle/>
            <a:p>
              <a:endParaRPr lang="en-US"/>
            </a:p>
          </p:txBody>
        </p:sp>
        <p:sp>
          <p:nvSpPr>
            <p:cNvPr id="27" name="Freeform: Shape 50">
              <a:extLst>
                <a:ext uri="{FF2B5EF4-FFF2-40B4-BE49-F238E27FC236}">
                  <a16:creationId xmlns:a16="http://schemas.microsoft.com/office/drawing/2014/main" id="{53B8922E-F4EE-DC4A-A746-75CDAF700A26}"/>
                </a:ext>
              </a:extLst>
            </p:cNvPr>
            <p:cNvSpPr/>
            <p:nvPr/>
          </p:nvSpPr>
          <p:spPr>
            <a:xfrm>
              <a:off x="5605171" y="3443821"/>
              <a:ext cx="914400" cy="971550"/>
            </a:xfrm>
            <a:custGeom>
              <a:avLst/>
              <a:gdLst>
                <a:gd name="connsiteX0" fmla="*/ 914400 w 914400"/>
                <a:gd name="connsiteY0" fmla="*/ 758380 h 971550"/>
                <a:gd name="connsiteX1" fmla="*/ 498538 w 914400"/>
                <a:gd name="connsiteY1" fmla="*/ 965168 h 971550"/>
                <a:gd name="connsiteX2" fmla="*/ 7144 w 914400"/>
                <a:gd name="connsiteY2" fmla="*/ 487109 h 971550"/>
                <a:gd name="connsiteX3" fmla="*/ 500443 w 914400"/>
                <a:gd name="connsiteY3" fmla="*/ 7144 h 971550"/>
                <a:gd name="connsiteX4" fmla="*/ 886015 w 914400"/>
                <a:gd name="connsiteY4" fmla="*/ 191167 h 971550"/>
                <a:gd name="connsiteX5" fmla="*/ 712089 w 914400"/>
                <a:gd name="connsiteY5" fmla="*/ 344805 h 971550"/>
                <a:gd name="connsiteX6" fmla="*/ 500443 w 914400"/>
                <a:gd name="connsiteY6" fmla="*/ 234791 h 971550"/>
                <a:gd name="connsiteX7" fmla="*/ 252793 w 914400"/>
                <a:gd name="connsiteY7" fmla="*/ 487109 h 971550"/>
                <a:gd name="connsiteX8" fmla="*/ 506063 w 914400"/>
                <a:gd name="connsiteY8" fmla="*/ 737521 h 971550"/>
                <a:gd name="connsiteX9" fmla="*/ 725138 w 914400"/>
                <a:gd name="connsiteY9" fmla="*/ 616172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 h="971550">
                  <a:moveTo>
                    <a:pt x="914400" y="758380"/>
                  </a:moveTo>
                  <a:cubicBezTo>
                    <a:pt x="806672" y="902589"/>
                    <a:pt x="670560" y="965168"/>
                    <a:pt x="498538" y="965168"/>
                  </a:cubicBezTo>
                  <a:cubicBezTo>
                    <a:pt x="215074" y="965168"/>
                    <a:pt x="7144" y="752761"/>
                    <a:pt x="7144" y="487109"/>
                  </a:cubicBezTo>
                  <a:cubicBezTo>
                    <a:pt x="7144" y="219646"/>
                    <a:pt x="220694" y="7144"/>
                    <a:pt x="500443" y="7144"/>
                  </a:cubicBezTo>
                  <a:cubicBezTo>
                    <a:pt x="659225" y="7144"/>
                    <a:pt x="800957" y="81153"/>
                    <a:pt x="886015" y="191167"/>
                  </a:cubicBezTo>
                  <a:lnTo>
                    <a:pt x="712089" y="344805"/>
                  </a:lnTo>
                  <a:cubicBezTo>
                    <a:pt x="663035" y="280321"/>
                    <a:pt x="589312" y="234791"/>
                    <a:pt x="500443" y="234791"/>
                  </a:cubicBezTo>
                  <a:cubicBezTo>
                    <a:pt x="358711" y="234791"/>
                    <a:pt x="252793" y="346710"/>
                    <a:pt x="252793" y="487109"/>
                  </a:cubicBezTo>
                  <a:cubicBezTo>
                    <a:pt x="252793" y="631317"/>
                    <a:pt x="356806" y="737521"/>
                    <a:pt x="506063" y="737521"/>
                  </a:cubicBezTo>
                  <a:cubicBezTo>
                    <a:pt x="606266" y="737521"/>
                    <a:pt x="685705" y="676847"/>
                    <a:pt x="725138" y="616172"/>
                  </a:cubicBezTo>
                  <a:close/>
                </a:path>
              </a:pathLst>
            </a:custGeom>
            <a:solidFill>
              <a:srgbClr val="FFFFFF"/>
            </a:solidFill>
            <a:ln w="9525" cap="flat">
              <a:noFill/>
              <a:prstDash val="solid"/>
              <a:miter/>
            </a:ln>
          </p:spPr>
          <p:txBody>
            <a:bodyPr rtlCol="0" anchor="ctr"/>
            <a:lstStyle/>
            <a:p>
              <a:endParaRPr lang="en-US"/>
            </a:p>
          </p:txBody>
        </p:sp>
        <p:sp>
          <p:nvSpPr>
            <p:cNvPr id="28" name="Freeform: Shape 51">
              <a:extLst>
                <a:ext uri="{FF2B5EF4-FFF2-40B4-BE49-F238E27FC236}">
                  <a16:creationId xmlns:a16="http://schemas.microsoft.com/office/drawing/2014/main" id="{791EC74F-5B58-F145-90B3-A725E537C7E0}"/>
                </a:ext>
              </a:extLst>
            </p:cNvPr>
            <p:cNvSpPr/>
            <p:nvPr/>
          </p:nvSpPr>
          <p:spPr>
            <a:xfrm>
              <a:off x="6548622" y="3443821"/>
              <a:ext cx="885825" cy="971550"/>
            </a:xfrm>
            <a:custGeom>
              <a:avLst/>
              <a:gdLst>
                <a:gd name="connsiteX0" fmla="*/ 863346 w 885825"/>
                <a:gd name="connsiteY0" fmla="*/ 800195 h 971550"/>
                <a:gd name="connsiteX1" fmla="*/ 487204 w 885825"/>
                <a:gd name="connsiteY1" fmla="*/ 965168 h 971550"/>
                <a:gd name="connsiteX2" fmla="*/ 7144 w 885825"/>
                <a:gd name="connsiteY2" fmla="*/ 487109 h 971550"/>
                <a:gd name="connsiteX3" fmla="*/ 453200 w 885825"/>
                <a:gd name="connsiteY3" fmla="*/ 7144 h 971550"/>
                <a:gd name="connsiteX4" fmla="*/ 886016 w 885825"/>
                <a:gd name="connsiteY4" fmla="*/ 477679 h 971550"/>
                <a:gd name="connsiteX5" fmla="*/ 880301 w 885825"/>
                <a:gd name="connsiteY5" fmla="*/ 547878 h 971550"/>
                <a:gd name="connsiteX6" fmla="*/ 245269 w 885825"/>
                <a:gd name="connsiteY6" fmla="*/ 547878 h 971550"/>
                <a:gd name="connsiteX7" fmla="*/ 492919 w 885825"/>
                <a:gd name="connsiteY7" fmla="*/ 766001 h 971550"/>
                <a:gd name="connsiteX8" fmla="*/ 723519 w 885825"/>
                <a:gd name="connsiteY8" fmla="*/ 659797 h 971550"/>
                <a:gd name="connsiteX9" fmla="*/ 634746 w 885825"/>
                <a:gd name="connsiteY9" fmla="*/ 367570 h 971550"/>
                <a:gd name="connsiteX10" fmla="*/ 453295 w 885825"/>
                <a:gd name="connsiteY10" fmla="*/ 206312 h 971550"/>
                <a:gd name="connsiteX11" fmla="*/ 256699 w 885825"/>
                <a:gd name="connsiteY11" fmla="*/ 36757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971550">
                  <a:moveTo>
                    <a:pt x="863346" y="800195"/>
                  </a:moveTo>
                  <a:cubicBezTo>
                    <a:pt x="774478" y="906399"/>
                    <a:pt x="628935" y="965168"/>
                    <a:pt x="487204" y="965168"/>
                  </a:cubicBezTo>
                  <a:cubicBezTo>
                    <a:pt x="213170" y="965168"/>
                    <a:pt x="7144" y="775526"/>
                    <a:pt x="7144" y="487109"/>
                  </a:cubicBezTo>
                  <a:cubicBezTo>
                    <a:pt x="7144" y="230981"/>
                    <a:pt x="180975" y="7144"/>
                    <a:pt x="453200" y="7144"/>
                  </a:cubicBezTo>
                  <a:cubicBezTo>
                    <a:pt x="706469" y="7144"/>
                    <a:pt x="886016" y="221552"/>
                    <a:pt x="886016" y="477679"/>
                  </a:cubicBezTo>
                  <a:cubicBezTo>
                    <a:pt x="886156" y="501200"/>
                    <a:pt x="884244" y="524689"/>
                    <a:pt x="880301" y="547878"/>
                  </a:cubicBezTo>
                  <a:lnTo>
                    <a:pt x="245269" y="547878"/>
                  </a:lnTo>
                  <a:cubicBezTo>
                    <a:pt x="258509" y="676847"/>
                    <a:pt x="362426" y="766001"/>
                    <a:pt x="492919" y="766001"/>
                  </a:cubicBezTo>
                  <a:cubicBezTo>
                    <a:pt x="596836" y="766001"/>
                    <a:pt x="679990" y="707231"/>
                    <a:pt x="723519" y="659797"/>
                  </a:cubicBezTo>
                  <a:close/>
                  <a:moveTo>
                    <a:pt x="634746" y="367570"/>
                  </a:moveTo>
                  <a:cubicBezTo>
                    <a:pt x="623679" y="275700"/>
                    <a:pt x="545829" y="206513"/>
                    <a:pt x="453295" y="206312"/>
                  </a:cubicBezTo>
                  <a:cubicBezTo>
                    <a:pt x="351187" y="206312"/>
                    <a:pt x="268034" y="284131"/>
                    <a:pt x="256699" y="367570"/>
                  </a:cubicBezTo>
                  <a:close/>
                </a:path>
              </a:pathLst>
            </a:custGeom>
            <a:solidFill>
              <a:srgbClr val="FFFFFF"/>
            </a:solidFill>
            <a:ln w="9525" cap="flat">
              <a:noFill/>
              <a:prstDash val="solid"/>
              <a:miter/>
            </a:ln>
          </p:spPr>
          <p:txBody>
            <a:bodyPr rtlCol="0" anchor="ctr"/>
            <a:lstStyle/>
            <a:p>
              <a:endParaRPr lang="en-US"/>
            </a:p>
          </p:txBody>
        </p:sp>
        <p:sp>
          <p:nvSpPr>
            <p:cNvPr id="29" name="Freeform: Shape 52">
              <a:extLst>
                <a:ext uri="{FF2B5EF4-FFF2-40B4-BE49-F238E27FC236}">
                  <a16:creationId xmlns:a16="http://schemas.microsoft.com/office/drawing/2014/main" id="{ADFBD02A-BE75-6443-AF59-76FF83579676}"/>
                </a:ext>
              </a:extLst>
            </p:cNvPr>
            <p:cNvSpPr/>
            <p:nvPr/>
          </p:nvSpPr>
          <p:spPr>
            <a:xfrm>
              <a:off x="7525125" y="3443819"/>
              <a:ext cx="914400" cy="952500"/>
            </a:xfrm>
            <a:custGeom>
              <a:avLst/>
              <a:gdLst>
                <a:gd name="connsiteX0" fmla="*/ 7144 w 914400"/>
                <a:gd name="connsiteY0" fmla="*/ 946216 h 952500"/>
                <a:gd name="connsiteX1" fmla="*/ 7144 w 914400"/>
                <a:gd name="connsiteY1" fmla="*/ 26101 h 952500"/>
                <a:gd name="connsiteX2" fmla="*/ 243459 w 914400"/>
                <a:gd name="connsiteY2" fmla="*/ 26101 h 952500"/>
                <a:gd name="connsiteX3" fmla="*/ 243459 w 914400"/>
                <a:gd name="connsiteY3" fmla="*/ 100110 h 952500"/>
                <a:gd name="connsiteX4" fmla="*/ 502348 w 914400"/>
                <a:gd name="connsiteY4" fmla="*/ 7146 h 952500"/>
                <a:gd name="connsiteX5" fmla="*/ 819912 w 914400"/>
                <a:gd name="connsiteY5" fmla="*/ 155069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631 h 952500"/>
                <a:gd name="connsiteX10" fmla="*/ 613886 w 914400"/>
                <a:gd name="connsiteY10" fmla="*/ 286038 h 952500"/>
                <a:gd name="connsiteX11" fmla="*/ 475869 w 914400"/>
                <a:gd name="connsiteY11" fmla="*/ 234794 h 952500"/>
                <a:gd name="connsiteX12" fmla="*/ 252889 w 914400"/>
                <a:gd name="connsiteY12" fmla="*/ 348617 h 952500"/>
                <a:gd name="connsiteX13" fmla="*/ 252889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459" y="26101"/>
                  </a:lnTo>
                  <a:lnTo>
                    <a:pt x="243459" y="100110"/>
                  </a:lnTo>
                  <a:cubicBezTo>
                    <a:pt x="316186" y="39725"/>
                    <a:pt x="407821" y="6820"/>
                    <a:pt x="502348" y="7146"/>
                  </a:cubicBezTo>
                  <a:cubicBezTo>
                    <a:pt x="624925" y="6813"/>
                    <a:pt x="741299" y="61021"/>
                    <a:pt x="819912" y="155069"/>
                  </a:cubicBezTo>
                  <a:cubicBezTo>
                    <a:pt x="880396" y="227174"/>
                    <a:pt x="914400" y="320138"/>
                    <a:pt x="914400" y="477681"/>
                  </a:cubicBezTo>
                  <a:lnTo>
                    <a:pt x="914400" y="946216"/>
                  </a:lnTo>
                  <a:lnTo>
                    <a:pt x="668655" y="946216"/>
                  </a:lnTo>
                  <a:lnTo>
                    <a:pt x="668655" y="458631"/>
                  </a:lnTo>
                  <a:cubicBezTo>
                    <a:pt x="668655" y="367572"/>
                    <a:pt x="647890" y="320138"/>
                    <a:pt x="613886" y="286038"/>
                  </a:cubicBezTo>
                  <a:cubicBezTo>
                    <a:pt x="581692" y="253748"/>
                    <a:pt x="532638" y="234794"/>
                    <a:pt x="475869" y="234794"/>
                  </a:cubicBezTo>
                  <a:cubicBezTo>
                    <a:pt x="371951" y="234794"/>
                    <a:pt x="286893" y="301469"/>
                    <a:pt x="252889" y="348617"/>
                  </a:cubicBezTo>
                  <a:lnTo>
                    <a:pt x="252889" y="946216"/>
                  </a:lnTo>
                  <a:close/>
                </a:path>
              </a:pathLst>
            </a:custGeom>
            <a:solidFill>
              <a:srgbClr val="FFFFFF"/>
            </a:solidFill>
            <a:ln w="9525" cap="flat">
              <a:noFill/>
              <a:prstDash val="solid"/>
              <a:miter/>
            </a:ln>
          </p:spPr>
          <p:txBody>
            <a:bodyPr rtlCol="0" anchor="ctr"/>
            <a:lstStyle/>
            <a:p>
              <a:endParaRPr lang="en-US"/>
            </a:p>
          </p:txBody>
        </p:sp>
        <p:sp>
          <p:nvSpPr>
            <p:cNvPr id="30" name="Freeform: Shape 53">
              <a:extLst>
                <a:ext uri="{FF2B5EF4-FFF2-40B4-BE49-F238E27FC236}">
                  <a16:creationId xmlns:a16="http://schemas.microsoft.com/office/drawing/2014/main" id="{42A5382F-9CFF-AF4A-B3CE-24DF58ECEE3E}"/>
                </a:ext>
              </a:extLst>
            </p:cNvPr>
            <p:cNvSpPr/>
            <p:nvPr/>
          </p:nvSpPr>
          <p:spPr>
            <a:xfrm>
              <a:off x="8526174" y="3443812"/>
              <a:ext cx="1076325" cy="971550"/>
            </a:xfrm>
            <a:custGeom>
              <a:avLst/>
              <a:gdLst>
                <a:gd name="connsiteX0" fmla="*/ 546001 w 1076325"/>
                <a:gd name="connsiteY0" fmla="*/ 7153 h 971550"/>
                <a:gd name="connsiteX1" fmla="*/ 7172 w 1076325"/>
                <a:gd name="connsiteY1" fmla="*/ 540553 h 971550"/>
                <a:gd name="connsiteX2" fmla="*/ 175383 w 1076325"/>
                <a:gd name="connsiteY2" fmla="*/ 936412 h 971550"/>
                <a:gd name="connsiteX3" fmla="*/ 313591 w 1076325"/>
                <a:gd name="connsiteY3" fmla="*/ 943746 h 971550"/>
                <a:gd name="connsiteX4" fmla="*/ 772220 w 1076325"/>
                <a:gd name="connsiteY4" fmla="*/ 943746 h 971550"/>
                <a:gd name="connsiteX5" fmla="*/ 911190 w 1076325"/>
                <a:gd name="connsiteY5" fmla="*/ 935650 h 971550"/>
                <a:gd name="connsiteX6" fmla="*/ 930707 w 1076325"/>
                <a:gd name="connsiteY6" fmla="*/ 174823 h 971550"/>
                <a:gd name="connsiteX7" fmla="*/ 546001 w 1076325"/>
                <a:gd name="connsiteY7" fmla="*/ 7343 h 971550"/>
                <a:gd name="connsiteX8" fmla="*/ 542858 w 1076325"/>
                <a:gd name="connsiteY8" fmla="*/ 814016 h 971550"/>
                <a:gd name="connsiteX9" fmla="*/ 275015 w 1076325"/>
                <a:gd name="connsiteY9" fmla="*/ 546173 h 971550"/>
                <a:gd name="connsiteX10" fmla="*/ 542858 w 1076325"/>
                <a:gd name="connsiteY10" fmla="*/ 275663 h 971550"/>
                <a:gd name="connsiteX11" fmla="*/ 810701 w 1076325"/>
                <a:gd name="connsiteY11" fmla="*/ 545601 h 971550"/>
                <a:gd name="connsiteX12" fmla="*/ 542858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1" y="7153"/>
                  </a:moveTo>
                  <a:cubicBezTo>
                    <a:pt x="252441" y="5438"/>
                    <a:pt x="9553" y="245278"/>
                    <a:pt x="7172" y="540553"/>
                  </a:cubicBezTo>
                  <a:cubicBezTo>
                    <a:pt x="5643" y="690178"/>
                    <a:pt x="66611" y="833656"/>
                    <a:pt x="175383" y="936412"/>
                  </a:cubicBezTo>
                  <a:cubicBezTo>
                    <a:pt x="213333" y="972621"/>
                    <a:pt x="272022" y="975735"/>
                    <a:pt x="313591" y="943746"/>
                  </a:cubicBezTo>
                  <a:cubicBezTo>
                    <a:pt x="449675" y="842412"/>
                    <a:pt x="636136" y="842412"/>
                    <a:pt x="772220" y="943746"/>
                  </a:cubicBezTo>
                  <a:cubicBezTo>
                    <a:pt x="814152" y="975848"/>
                    <a:pt x="873269" y="972404"/>
                    <a:pt x="911190" y="935650"/>
                  </a:cubicBezTo>
                  <a:cubicBezTo>
                    <a:pt x="1126676" y="730943"/>
                    <a:pt x="1135414" y="390309"/>
                    <a:pt x="930707" y="174823"/>
                  </a:cubicBezTo>
                  <a:cubicBezTo>
                    <a:pt x="830412" y="69248"/>
                    <a:pt x="691614" y="8822"/>
                    <a:pt x="546001" y="7343"/>
                  </a:cubicBezTo>
                  <a:moveTo>
                    <a:pt x="542858" y="814016"/>
                  </a:moveTo>
                  <a:cubicBezTo>
                    <a:pt x="383885" y="814016"/>
                    <a:pt x="275015" y="694286"/>
                    <a:pt x="275015" y="546173"/>
                  </a:cubicBezTo>
                  <a:cubicBezTo>
                    <a:pt x="275015" y="398059"/>
                    <a:pt x="383885" y="275663"/>
                    <a:pt x="542858" y="275663"/>
                  </a:cubicBezTo>
                  <a:cubicBezTo>
                    <a:pt x="701830" y="275663"/>
                    <a:pt x="810701" y="397392"/>
                    <a:pt x="810701" y="545601"/>
                  </a:cubicBezTo>
                  <a:cubicBezTo>
                    <a:pt x="810701" y="693810"/>
                    <a:pt x="701925" y="813825"/>
                    <a:pt x="542858" y="813825"/>
                  </a:cubicBezTo>
                </a:path>
              </a:pathLst>
            </a:custGeom>
            <a:solidFill>
              <a:srgbClr val="81B5A0"/>
            </a:solidFill>
            <a:ln w="9525" cap="flat">
              <a:noFill/>
              <a:prstDash val="solid"/>
              <a:miter/>
            </a:ln>
          </p:spPr>
          <p:txBody>
            <a:bodyPr rtlCol="0" anchor="ctr"/>
            <a:lstStyle/>
            <a:p>
              <a:endParaRPr lang="en-US"/>
            </a:p>
          </p:txBody>
        </p:sp>
        <p:sp>
          <p:nvSpPr>
            <p:cNvPr id="31" name="Freeform: Shape 54">
              <a:extLst>
                <a:ext uri="{FF2B5EF4-FFF2-40B4-BE49-F238E27FC236}">
                  <a16:creationId xmlns:a16="http://schemas.microsoft.com/office/drawing/2014/main" id="{402F503A-9327-0542-B507-5AA6361FDE59}"/>
                </a:ext>
              </a:extLst>
            </p:cNvPr>
            <p:cNvSpPr/>
            <p:nvPr/>
          </p:nvSpPr>
          <p:spPr>
            <a:xfrm>
              <a:off x="9536043" y="3462776"/>
              <a:ext cx="1495425" cy="933450"/>
            </a:xfrm>
            <a:custGeom>
              <a:avLst/>
              <a:gdLst>
                <a:gd name="connsiteX0" fmla="*/ 555021 w 1495425"/>
                <a:gd name="connsiteY0" fmla="*/ 927259 h 933450"/>
                <a:gd name="connsiteX1" fmla="*/ 372046 w 1495425"/>
                <a:gd name="connsiteY1" fmla="*/ 927259 h 933450"/>
                <a:gd name="connsiteX2" fmla="*/ 7144 w 1495425"/>
                <a:gd name="connsiteY2" fmla="*/ 7144 h 933450"/>
                <a:gd name="connsiteX3" fmla="*/ 252413 w 1495425"/>
                <a:gd name="connsiteY3" fmla="*/ 7144 h 933450"/>
                <a:gd name="connsiteX4" fmla="*/ 452438 w 1495425"/>
                <a:gd name="connsiteY4" fmla="*/ 533019 h 933450"/>
                <a:gd name="connsiteX5" fmla="*/ 648652 w 1495425"/>
                <a:gd name="connsiteY5" fmla="*/ 7144 h 933450"/>
                <a:gd name="connsiteX6" fmla="*/ 853726 w 1495425"/>
                <a:gd name="connsiteY6" fmla="*/ 7144 h 933450"/>
                <a:gd name="connsiteX7" fmla="*/ 1048131 w 1495425"/>
                <a:gd name="connsiteY7" fmla="*/ 533019 h 933450"/>
                <a:gd name="connsiteX8" fmla="*/ 1249966 w 1495425"/>
                <a:gd name="connsiteY8" fmla="*/ 7144 h 933450"/>
                <a:gd name="connsiteX9" fmla="*/ 1495329 w 1495425"/>
                <a:gd name="connsiteY9" fmla="*/ 7144 h 933450"/>
                <a:gd name="connsiteX10" fmla="*/ 1130427 w 1495425"/>
                <a:gd name="connsiteY10" fmla="*/ 927259 h 933450"/>
                <a:gd name="connsiteX11" fmla="*/ 947356 w 1495425"/>
                <a:gd name="connsiteY11" fmla="*/ 927259 h 933450"/>
                <a:gd name="connsiteX12" fmla="*/ 751237 w 1495425"/>
                <a:gd name="connsiteY12" fmla="*/ 403384 h 933450"/>
                <a:gd name="connsiteX13" fmla="*/ 555021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021" y="927259"/>
                  </a:moveTo>
                  <a:lnTo>
                    <a:pt x="372046" y="927259"/>
                  </a:lnTo>
                  <a:lnTo>
                    <a:pt x="7144" y="7144"/>
                  </a:lnTo>
                  <a:lnTo>
                    <a:pt x="252413" y="7144"/>
                  </a:lnTo>
                  <a:lnTo>
                    <a:pt x="452438" y="533019"/>
                  </a:lnTo>
                  <a:lnTo>
                    <a:pt x="648652" y="7144"/>
                  </a:lnTo>
                  <a:lnTo>
                    <a:pt x="853726" y="7144"/>
                  </a:lnTo>
                  <a:lnTo>
                    <a:pt x="1048131" y="533019"/>
                  </a:lnTo>
                  <a:lnTo>
                    <a:pt x="1249966" y="7144"/>
                  </a:lnTo>
                  <a:lnTo>
                    <a:pt x="1495329" y="7144"/>
                  </a:lnTo>
                  <a:lnTo>
                    <a:pt x="1130427" y="927259"/>
                  </a:lnTo>
                  <a:lnTo>
                    <a:pt x="947356" y="927259"/>
                  </a:lnTo>
                  <a:lnTo>
                    <a:pt x="751237" y="403384"/>
                  </a:lnTo>
                  <a:lnTo>
                    <a:pt x="555021" y="927259"/>
                  </a:lnTo>
                  <a:close/>
                </a:path>
              </a:pathLst>
            </a:custGeom>
            <a:solidFill>
              <a:srgbClr val="FFFFFF"/>
            </a:solidFill>
            <a:ln w="9525" cap="flat">
              <a:noFill/>
              <a:prstDash val="solid"/>
              <a:miter/>
            </a:ln>
          </p:spPr>
          <p:txBody>
            <a:bodyPr rtlCol="0" anchor="ctr"/>
            <a:lstStyle/>
            <a:p>
              <a:endParaRPr lang="en-US"/>
            </a:p>
          </p:txBody>
        </p:sp>
        <p:sp>
          <p:nvSpPr>
            <p:cNvPr id="32" name="Freeform: Shape 55">
              <a:extLst>
                <a:ext uri="{FF2B5EF4-FFF2-40B4-BE49-F238E27FC236}">
                  <a16:creationId xmlns:a16="http://schemas.microsoft.com/office/drawing/2014/main" id="{533E97EF-B243-6148-9DE0-C0732AD11F35}"/>
                </a:ext>
              </a:extLst>
            </p:cNvPr>
            <p:cNvSpPr/>
            <p:nvPr/>
          </p:nvSpPr>
          <p:spPr>
            <a:xfrm>
              <a:off x="10805153" y="4266020"/>
              <a:ext cx="95250" cy="123825"/>
            </a:xfrm>
            <a:custGeom>
              <a:avLst/>
              <a:gdLst>
                <a:gd name="connsiteX0" fmla="*/ 91441 w 95250"/>
                <a:gd name="connsiteY0" fmla="*/ 7144 h 123825"/>
                <a:gd name="connsiteX1" fmla="*/ 91441 w 95250"/>
                <a:gd name="connsiteY1" fmla="*/ 27242 h 123825"/>
                <a:gd name="connsiteX2" fmla="*/ 60580 w 95250"/>
                <a:gd name="connsiteY2" fmla="*/ 27242 h 123825"/>
                <a:gd name="connsiteX3" fmla="*/ 60580 w 95250"/>
                <a:gd name="connsiteY3" fmla="*/ 124015 h 123825"/>
                <a:gd name="connsiteX4" fmla="*/ 38006 w 95250"/>
                <a:gd name="connsiteY4" fmla="*/ 124015 h 123825"/>
                <a:gd name="connsiteX5" fmla="*/ 38006 w 95250"/>
                <a:gd name="connsiteY5" fmla="*/ 27242 h 123825"/>
                <a:gd name="connsiteX6" fmla="*/ 7144 w 95250"/>
                <a:gd name="connsiteY6" fmla="*/ 27242 h 123825"/>
                <a:gd name="connsiteX7" fmla="*/ 7144 w 95250"/>
                <a:gd name="connsiteY7" fmla="*/ 7144 h 123825"/>
                <a:gd name="connsiteX8" fmla="*/ 91441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441" y="7144"/>
                  </a:moveTo>
                  <a:lnTo>
                    <a:pt x="91441" y="27242"/>
                  </a:lnTo>
                  <a:lnTo>
                    <a:pt x="60580" y="27242"/>
                  </a:lnTo>
                  <a:lnTo>
                    <a:pt x="60580" y="124015"/>
                  </a:lnTo>
                  <a:lnTo>
                    <a:pt x="38006" y="124015"/>
                  </a:lnTo>
                  <a:lnTo>
                    <a:pt x="38006" y="27242"/>
                  </a:lnTo>
                  <a:lnTo>
                    <a:pt x="7144" y="27242"/>
                  </a:lnTo>
                  <a:lnTo>
                    <a:pt x="7144" y="7144"/>
                  </a:lnTo>
                  <a:lnTo>
                    <a:pt x="91441" y="7144"/>
                  </a:lnTo>
                  <a:close/>
                </a:path>
              </a:pathLst>
            </a:custGeom>
            <a:solidFill>
              <a:srgbClr val="FFFFFF"/>
            </a:solidFill>
            <a:ln w="9525" cap="flat">
              <a:noFill/>
              <a:prstDash val="solid"/>
              <a:miter/>
            </a:ln>
          </p:spPr>
          <p:txBody>
            <a:bodyPr rtlCol="0" anchor="ctr"/>
            <a:lstStyle/>
            <a:p>
              <a:endParaRPr lang="en-US"/>
            </a:p>
          </p:txBody>
        </p:sp>
        <p:sp>
          <p:nvSpPr>
            <p:cNvPr id="33" name="Freeform: Shape 56">
              <a:extLst>
                <a:ext uri="{FF2B5EF4-FFF2-40B4-BE49-F238E27FC236}">
                  <a16:creationId xmlns:a16="http://schemas.microsoft.com/office/drawing/2014/main" id="{1CA9E413-4F7B-D34D-A0CC-EB8F9E6D9FB8}"/>
                </a:ext>
              </a:extLst>
            </p:cNvPr>
            <p:cNvSpPr/>
            <p:nvPr/>
          </p:nvSpPr>
          <p:spPr>
            <a:xfrm>
              <a:off x="10907357" y="4266020"/>
              <a:ext cx="123825" cy="123825"/>
            </a:xfrm>
            <a:custGeom>
              <a:avLst/>
              <a:gdLst>
                <a:gd name="connsiteX0" fmla="*/ 65532 w 123825"/>
                <a:gd name="connsiteY0" fmla="*/ 77152 h 123825"/>
                <a:gd name="connsiteX1" fmla="*/ 108109 w 123825"/>
                <a:gd name="connsiteY1" fmla="*/ 7144 h 123825"/>
                <a:gd name="connsiteX2" fmla="*/ 124015 w 123825"/>
                <a:gd name="connsiteY2" fmla="*/ 7144 h 123825"/>
                <a:gd name="connsiteX3" fmla="*/ 124015 w 123825"/>
                <a:gd name="connsiteY3" fmla="*/ 124015 h 123825"/>
                <a:gd name="connsiteX4" fmla="*/ 101440 w 123825"/>
                <a:gd name="connsiteY4" fmla="*/ 124015 h 123825"/>
                <a:gd name="connsiteX5" fmla="*/ 101440 w 123825"/>
                <a:gd name="connsiteY5" fmla="*/ 58960 h 123825"/>
                <a:gd name="connsiteX6" fmla="*/ 73342 w 123825"/>
                <a:gd name="connsiteY6" fmla="*/ 104870 h 123825"/>
                <a:gd name="connsiteX7" fmla="*/ 57721 w 123825"/>
                <a:gd name="connsiteY7" fmla="*/ 104870 h 123825"/>
                <a:gd name="connsiteX8" fmla="*/ 29623 w 123825"/>
                <a:gd name="connsiteY8" fmla="*/ 58960 h 123825"/>
                <a:gd name="connsiteX9" fmla="*/ 29623 w 123825"/>
                <a:gd name="connsiteY9" fmla="*/ 124015 h 123825"/>
                <a:gd name="connsiteX10" fmla="*/ 7144 w 123825"/>
                <a:gd name="connsiteY10" fmla="*/ 124015 h 123825"/>
                <a:gd name="connsiteX11" fmla="*/ 7144 w 123825"/>
                <a:gd name="connsiteY11" fmla="*/ 7144 h 123825"/>
                <a:gd name="connsiteX12" fmla="*/ 22954 w 123825"/>
                <a:gd name="connsiteY12" fmla="*/ 7144 h 123825"/>
                <a:gd name="connsiteX13" fmla="*/ 65532 w 123825"/>
                <a:gd name="connsiteY13" fmla="*/ 7715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532" y="77152"/>
                  </a:moveTo>
                  <a:lnTo>
                    <a:pt x="108109" y="7144"/>
                  </a:lnTo>
                  <a:lnTo>
                    <a:pt x="124015" y="7144"/>
                  </a:lnTo>
                  <a:lnTo>
                    <a:pt x="124015" y="124015"/>
                  </a:lnTo>
                  <a:lnTo>
                    <a:pt x="101440" y="124015"/>
                  </a:lnTo>
                  <a:lnTo>
                    <a:pt x="101440" y="58960"/>
                  </a:lnTo>
                  <a:lnTo>
                    <a:pt x="73342" y="104870"/>
                  </a:lnTo>
                  <a:lnTo>
                    <a:pt x="57721" y="104870"/>
                  </a:lnTo>
                  <a:lnTo>
                    <a:pt x="29623" y="58960"/>
                  </a:lnTo>
                  <a:lnTo>
                    <a:pt x="29623" y="124015"/>
                  </a:lnTo>
                  <a:lnTo>
                    <a:pt x="7144" y="124015"/>
                  </a:lnTo>
                  <a:lnTo>
                    <a:pt x="7144" y="7144"/>
                  </a:lnTo>
                  <a:lnTo>
                    <a:pt x="22954" y="7144"/>
                  </a:lnTo>
                  <a:lnTo>
                    <a:pt x="65532" y="77152"/>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1254727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o not use">
    <p:spTree>
      <p:nvGrpSpPr>
        <p:cNvPr id="1" name=""/>
        <p:cNvGrpSpPr/>
        <p:nvPr/>
      </p:nvGrpSpPr>
      <p:grpSpPr>
        <a:xfrm>
          <a:off x="0" y="0"/>
          <a:ext cx="0" cy="0"/>
          <a:chOff x="0" y="0"/>
          <a:chExt cx="0" cy="0"/>
        </a:xfrm>
      </p:grpSpPr>
      <p:sp>
        <p:nvSpPr>
          <p:cNvPr id="3" name="Rectangle 2"/>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4" name="TextBox 3"/>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
        <p:nvSpPr>
          <p:cNvPr id="5" name="Rectangle 4"/>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6" name="TextBox 5"/>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
        <p:nvSpPr>
          <p:cNvPr id="7" name="Rectangle 6"/>
          <p:cNvSpPr/>
          <p:nvPr/>
        </p:nvSpPr>
        <p:spPr bwMode="gray">
          <a:xfrm>
            <a:off x="0" y="0"/>
            <a:ext cx="12188825" cy="6858000"/>
          </a:xfrm>
          <a:prstGeom prst="rect">
            <a:avLst/>
          </a:prstGeom>
          <a:solidFill>
            <a:srgbClr val="D1232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dirty="0"/>
          </a:p>
        </p:txBody>
      </p:sp>
      <p:sp>
        <p:nvSpPr>
          <p:cNvPr id="8" name="TextBox 7"/>
          <p:cNvSpPr txBox="1"/>
          <p:nvPr/>
        </p:nvSpPr>
        <p:spPr bwMode="gray">
          <a:xfrm>
            <a:off x="1453956" y="3244335"/>
            <a:ext cx="9280920" cy="1200072"/>
          </a:xfrm>
          <a:prstGeom prst="rect">
            <a:avLst/>
          </a:prstGeom>
          <a:noFill/>
        </p:spPr>
        <p:txBody>
          <a:bodyPr wrap="square" rtlCol="0">
            <a:spAutoFit/>
          </a:bodyPr>
          <a:lstStyle/>
          <a:p>
            <a:pPr algn="ctr"/>
            <a:r>
              <a:rPr lang="en-US" sz="3599" dirty="0">
                <a:solidFill>
                  <a:srgbClr val="FFFFFF"/>
                </a:solidFill>
              </a:rPr>
              <a:t>Do</a:t>
            </a:r>
            <a:r>
              <a:rPr lang="en-US" sz="3599" baseline="0" dirty="0">
                <a:solidFill>
                  <a:srgbClr val="FFFFFF"/>
                </a:solidFill>
              </a:rPr>
              <a:t> not use this layout. For visual reference in layout masters only.</a:t>
            </a:r>
            <a:endParaRPr lang="en-US" sz="3599" dirty="0">
              <a:solidFill>
                <a:srgbClr val="FFFFFF"/>
              </a:solidFill>
            </a:endParaRPr>
          </a:p>
        </p:txBody>
      </p:sp>
    </p:spTree>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_Slide_3">
    <p:bg bwMode="gray">
      <p:bgPr>
        <a:solidFill>
          <a:schemeClr val="accent2"/>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424846" y="2005012"/>
            <a:ext cx="8179914"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439152" y="3434010"/>
            <a:ext cx="615272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11" name="Rectangle 10">
            <a:extLst>
              <a:ext uri="{FF2B5EF4-FFF2-40B4-BE49-F238E27FC236}">
                <a16:creationId xmlns:a16="http://schemas.microsoft.com/office/drawing/2014/main" id="{9495E09A-0B96-2049-8BC8-ED5A94A5EA22}"/>
              </a:ext>
            </a:extLst>
          </p:cNvPr>
          <p:cNvSpPr/>
          <p:nvPr userDrawn="1"/>
        </p:nvSpPr>
        <p:spPr bwMode="gray">
          <a:xfrm>
            <a:off x="488950" y="6296025"/>
            <a:ext cx="657225" cy="2698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aphic 28">
            <a:extLst>
              <a:ext uri="{FF2B5EF4-FFF2-40B4-BE49-F238E27FC236}">
                <a16:creationId xmlns:a16="http://schemas.microsoft.com/office/drawing/2014/main" id="{DC7AFBDB-9035-4DB5-9969-E2EA58F91401}"/>
              </a:ext>
            </a:extLst>
          </p:cNvPr>
          <p:cNvGrpSpPr>
            <a:grpSpLocks noChangeAspect="1"/>
          </p:cNvGrpSpPr>
          <p:nvPr userDrawn="1"/>
        </p:nvGrpSpPr>
        <p:grpSpPr bwMode="gray">
          <a:xfrm>
            <a:off x="384048" y="6197601"/>
            <a:ext cx="874662" cy="464232"/>
            <a:chOff x="3834550" y="2440725"/>
            <a:chExt cx="5419725" cy="2876550"/>
          </a:xfrm>
        </p:grpSpPr>
        <p:sp>
          <p:nvSpPr>
            <p:cNvPr id="13" name="Freeform: Shape 98">
              <a:extLst>
                <a:ext uri="{FF2B5EF4-FFF2-40B4-BE49-F238E27FC236}">
                  <a16:creationId xmlns:a16="http://schemas.microsoft.com/office/drawing/2014/main" id="{D732A15D-6EBC-4F7C-81BA-5BF5FF9F0DD2}"/>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a:p>
          </p:txBody>
        </p:sp>
        <p:sp>
          <p:nvSpPr>
            <p:cNvPr id="14" name="Freeform: Shape 99">
              <a:extLst>
                <a:ext uri="{FF2B5EF4-FFF2-40B4-BE49-F238E27FC236}">
                  <a16:creationId xmlns:a16="http://schemas.microsoft.com/office/drawing/2014/main" id="{79D536FC-4EEC-46DA-8245-1B8A7CB0A7BD}"/>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a:p>
          </p:txBody>
        </p:sp>
        <p:sp>
          <p:nvSpPr>
            <p:cNvPr id="15" name="Freeform: Shape 100">
              <a:extLst>
                <a:ext uri="{FF2B5EF4-FFF2-40B4-BE49-F238E27FC236}">
                  <a16:creationId xmlns:a16="http://schemas.microsoft.com/office/drawing/2014/main" id="{8271E35E-25E5-4BBC-86C6-5FADCD9F6FEA}"/>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a:p>
          </p:txBody>
        </p:sp>
        <p:sp>
          <p:nvSpPr>
            <p:cNvPr id="16" name="Freeform: Shape 101">
              <a:extLst>
                <a:ext uri="{FF2B5EF4-FFF2-40B4-BE49-F238E27FC236}">
                  <a16:creationId xmlns:a16="http://schemas.microsoft.com/office/drawing/2014/main" id="{52BF3C1C-6D1A-4CEB-B3EA-EFAAE0BA116D}"/>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a:p>
          </p:txBody>
        </p:sp>
        <p:sp>
          <p:nvSpPr>
            <p:cNvPr id="17" name="Freeform: Shape 102">
              <a:extLst>
                <a:ext uri="{FF2B5EF4-FFF2-40B4-BE49-F238E27FC236}">
                  <a16:creationId xmlns:a16="http://schemas.microsoft.com/office/drawing/2014/main" id="{21B7056B-E761-4747-A2C7-945DBFA5C856}"/>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44098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Slide_dark_pattern">
    <p:bg bwMode="gray">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424846" y="2005012"/>
            <a:ext cx="8179914"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439152" y="3434010"/>
            <a:ext cx="615272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28" name="Footer Placeholder 4">
            <a:extLst>
              <a:ext uri="{FF2B5EF4-FFF2-40B4-BE49-F238E27FC236}">
                <a16:creationId xmlns:a16="http://schemas.microsoft.com/office/drawing/2014/main" id="{6E11AD21-7AF9-3A48-B0CC-9938FAF08110}"/>
              </a:ext>
            </a:extLst>
          </p:cNvPr>
          <p:cNvSpPr txBox="1">
            <a:spLocks/>
          </p:cNvSpPr>
          <p:nvPr userDrawn="1"/>
        </p:nvSpPr>
        <p:spPr bwMode="gray">
          <a:xfrm>
            <a:off x="5861884" y="6365328"/>
            <a:ext cx="49771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lumMod val="40000"/>
                    <a:lumOff val="60000"/>
                  </a:schemeClr>
                </a:solidFill>
                <a:latin typeface="+mn-lt"/>
                <a:ea typeface="Avenir Book" charset="0"/>
                <a:cs typeface="Arial" panose="020B0604020202020204" pitchFamily="34" charset="0"/>
              </a:rPr>
              <a:pPr algn="ctr"/>
              <a:t>‹#›</a:t>
            </a:fld>
            <a:endParaRPr lang="en-US" sz="600" dirty="0">
              <a:solidFill>
                <a:schemeClr val="tx1">
                  <a:lumMod val="40000"/>
                  <a:lumOff val="60000"/>
                </a:schemeClr>
              </a:solidFill>
              <a:latin typeface="+mn-lt"/>
              <a:ea typeface="Avenir Book" charset="0"/>
              <a:cs typeface="Arial" panose="020B0604020202020204" pitchFamily="34" charset="0"/>
            </a:endParaRPr>
          </a:p>
        </p:txBody>
      </p:sp>
      <p:grpSp>
        <p:nvGrpSpPr>
          <p:cNvPr id="12" name="Graphic 28">
            <a:extLst>
              <a:ext uri="{FF2B5EF4-FFF2-40B4-BE49-F238E27FC236}">
                <a16:creationId xmlns:a16="http://schemas.microsoft.com/office/drawing/2014/main" id="{52954413-E004-4534-AAEC-E872CBB01CB0}"/>
              </a:ext>
            </a:extLst>
          </p:cNvPr>
          <p:cNvGrpSpPr>
            <a:grpSpLocks noChangeAspect="1"/>
          </p:cNvGrpSpPr>
          <p:nvPr userDrawn="1"/>
        </p:nvGrpSpPr>
        <p:grpSpPr>
          <a:xfrm>
            <a:off x="384048" y="6197601"/>
            <a:ext cx="874662" cy="464232"/>
            <a:chOff x="3834550" y="2440725"/>
            <a:chExt cx="5419725" cy="2876550"/>
          </a:xfrm>
          <a:solidFill>
            <a:schemeClr val="bg1"/>
          </a:solidFill>
        </p:grpSpPr>
        <p:sp>
          <p:nvSpPr>
            <p:cNvPr id="13" name="Freeform: Shape 98">
              <a:extLst>
                <a:ext uri="{FF2B5EF4-FFF2-40B4-BE49-F238E27FC236}">
                  <a16:creationId xmlns:a16="http://schemas.microsoft.com/office/drawing/2014/main" id="{1FD511A8-A946-4535-BB03-02848766B7DB}"/>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grpFill/>
            <a:ln w="9525" cap="flat">
              <a:noFill/>
              <a:prstDash val="solid"/>
              <a:miter/>
            </a:ln>
          </p:spPr>
          <p:txBody>
            <a:bodyPr rtlCol="0" anchor="ctr"/>
            <a:lstStyle/>
            <a:p>
              <a:endParaRPr lang="en-US"/>
            </a:p>
          </p:txBody>
        </p:sp>
        <p:sp>
          <p:nvSpPr>
            <p:cNvPr id="14" name="Freeform: Shape 99">
              <a:extLst>
                <a:ext uri="{FF2B5EF4-FFF2-40B4-BE49-F238E27FC236}">
                  <a16:creationId xmlns:a16="http://schemas.microsoft.com/office/drawing/2014/main" id="{E14D7041-8B6A-4AD0-984A-5EE79F237B49}"/>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a:p>
          </p:txBody>
        </p:sp>
        <p:sp>
          <p:nvSpPr>
            <p:cNvPr id="15" name="Freeform: Shape 100">
              <a:extLst>
                <a:ext uri="{FF2B5EF4-FFF2-40B4-BE49-F238E27FC236}">
                  <a16:creationId xmlns:a16="http://schemas.microsoft.com/office/drawing/2014/main" id="{A4F3BE19-894B-499E-919E-A88F350B126D}"/>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grpFill/>
            <a:ln w="9525" cap="flat">
              <a:noFill/>
              <a:prstDash val="solid"/>
              <a:miter/>
            </a:ln>
          </p:spPr>
          <p:txBody>
            <a:bodyPr rtlCol="0" anchor="ctr"/>
            <a:lstStyle/>
            <a:p>
              <a:endParaRPr lang="en-US"/>
            </a:p>
          </p:txBody>
        </p:sp>
        <p:sp>
          <p:nvSpPr>
            <p:cNvPr id="16" name="Freeform: Shape 101">
              <a:extLst>
                <a:ext uri="{FF2B5EF4-FFF2-40B4-BE49-F238E27FC236}">
                  <a16:creationId xmlns:a16="http://schemas.microsoft.com/office/drawing/2014/main" id="{46EB6E6D-89E7-4083-963C-F5C603B2858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grpFill/>
            <a:ln w="9525" cap="flat">
              <a:noFill/>
              <a:prstDash val="solid"/>
              <a:miter/>
            </a:ln>
          </p:spPr>
          <p:txBody>
            <a:bodyPr rtlCol="0" anchor="ctr"/>
            <a:lstStyle/>
            <a:p>
              <a:endParaRPr lang="en-US"/>
            </a:p>
          </p:txBody>
        </p:sp>
        <p:sp>
          <p:nvSpPr>
            <p:cNvPr id="17" name="Freeform: Shape 102">
              <a:extLst>
                <a:ext uri="{FF2B5EF4-FFF2-40B4-BE49-F238E27FC236}">
                  <a16:creationId xmlns:a16="http://schemas.microsoft.com/office/drawing/2014/main" id="{CCC9185A-1E11-4E0B-BAA1-137EAD3A2A3A}"/>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grpFill/>
            <a:ln w="9525" cap="flat">
              <a:no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039F2778-8584-2846-8F0D-EBFE97F4A4D7}"/>
              </a:ext>
            </a:extLst>
          </p:cNvPr>
          <p:cNvSpPr/>
          <p:nvPr userDrawn="1"/>
        </p:nvSpPr>
        <p:spPr>
          <a:xfrm>
            <a:off x="11479779" y="1299205"/>
            <a:ext cx="706294" cy="2370594"/>
          </a:xfrm>
          <a:custGeom>
            <a:avLst/>
            <a:gdLst>
              <a:gd name="connsiteX0" fmla="*/ 706294 w 706294"/>
              <a:gd name="connsiteY0" fmla="*/ 0 h 2370594"/>
              <a:gd name="connsiteX1" fmla="*/ 706294 w 706294"/>
              <a:gd name="connsiteY1" fmla="*/ 2370594 h 2370594"/>
              <a:gd name="connsiteX2" fmla="*/ 599355 w 706294"/>
              <a:gd name="connsiteY2" fmla="*/ 2312550 h 2370594"/>
              <a:gd name="connsiteX3" fmla="*/ 0 w 706294"/>
              <a:gd name="connsiteY3" fmla="*/ 1185297 h 2370594"/>
              <a:gd name="connsiteX4" fmla="*/ 599355 w 706294"/>
              <a:gd name="connsiteY4" fmla="*/ 58045 h 2370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294" h="2370594">
                <a:moveTo>
                  <a:pt x="706294" y="0"/>
                </a:moveTo>
                <a:lnTo>
                  <a:pt x="706294" y="2370594"/>
                </a:lnTo>
                <a:lnTo>
                  <a:pt x="599355" y="2312550"/>
                </a:lnTo>
                <a:cubicBezTo>
                  <a:pt x="237747" y="2068252"/>
                  <a:pt x="0" y="1654539"/>
                  <a:pt x="0" y="1185297"/>
                </a:cubicBezTo>
                <a:cubicBezTo>
                  <a:pt x="0" y="716055"/>
                  <a:pt x="237747" y="302342"/>
                  <a:pt x="599355" y="58045"/>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FD25522B-6763-FF44-B5D2-5BA206A020C8}"/>
              </a:ext>
            </a:extLst>
          </p:cNvPr>
          <p:cNvSpPr/>
          <p:nvPr userDrawn="1"/>
        </p:nvSpPr>
        <p:spPr>
          <a:xfrm>
            <a:off x="11475069" y="5363342"/>
            <a:ext cx="711004" cy="1494659"/>
          </a:xfrm>
          <a:custGeom>
            <a:avLst/>
            <a:gdLst>
              <a:gd name="connsiteX0" fmla="*/ 711004 w 711004"/>
              <a:gd name="connsiteY0" fmla="*/ 0 h 1494659"/>
              <a:gd name="connsiteX1" fmla="*/ 711004 w 711004"/>
              <a:gd name="connsiteY1" fmla="*/ 1494659 h 1494659"/>
              <a:gd name="connsiteX2" fmla="*/ 36061 w 711004"/>
              <a:gd name="connsiteY2" fmla="*/ 1494659 h 1494659"/>
              <a:gd name="connsiteX3" fmla="*/ 27619 w 711004"/>
              <a:gd name="connsiteY3" fmla="*/ 1461824 h 1494659"/>
              <a:gd name="connsiteX4" fmla="*/ 0 w 711004"/>
              <a:gd name="connsiteY4" fmla="*/ 1187853 h 1494659"/>
              <a:gd name="connsiteX5" fmla="*/ 599355 w 711004"/>
              <a:gd name="connsiteY5" fmla="*/ 60601 h 149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004" h="1494659">
                <a:moveTo>
                  <a:pt x="711004" y="0"/>
                </a:moveTo>
                <a:lnTo>
                  <a:pt x="711004" y="1494659"/>
                </a:lnTo>
                <a:lnTo>
                  <a:pt x="36061" y="1494659"/>
                </a:lnTo>
                <a:lnTo>
                  <a:pt x="27619" y="1461824"/>
                </a:lnTo>
                <a:cubicBezTo>
                  <a:pt x="9510" y="1373329"/>
                  <a:pt x="0" y="1281702"/>
                  <a:pt x="0" y="1187853"/>
                </a:cubicBezTo>
                <a:cubicBezTo>
                  <a:pt x="0" y="718611"/>
                  <a:pt x="237747" y="304898"/>
                  <a:pt x="599355" y="60601"/>
                </a:cubicBez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62CB78-7412-5D45-840B-29AEA0E99664}"/>
              </a:ext>
            </a:extLst>
          </p:cNvPr>
          <p:cNvSpPr/>
          <p:nvPr userDrawn="1"/>
        </p:nvSpPr>
        <p:spPr>
          <a:xfrm>
            <a:off x="10806691" y="1"/>
            <a:ext cx="419100" cy="492124"/>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6D3E4D-57F8-7B44-AB19-854DE74FCB15}"/>
              </a:ext>
            </a:extLst>
          </p:cNvPr>
          <p:cNvSpPr/>
          <p:nvPr userDrawn="1"/>
        </p:nvSpPr>
        <p:spPr>
          <a:xfrm>
            <a:off x="10806691" y="492125"/>
            <a:ext cx="419100" cy="2247899"/>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849AAD2-BAC0-8746-AE09-03F4B5867805}"/>
              </a:ext>
            </a:extLst>
          </p:cNvPr>
          <p:cNvSpPr/>
          <p:nvPr userDrawn="1"/>
        </p:nvSpPr>
        <p:spPr>
          <a:xfrm>
            <a:off x="10806691" y="2740024"/>
            <a:ext cx="419100" cy="1892807"/>
          </a:xfrm>
          <a:prstGeom prst="rect">
            <a:avLst/>
          </a:prstGeom>
          <a:solidFill>
            <a:srgbClr val="455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647448-08CF-D24A-BDF5-86B233D152D1}"/>
              </a:ext>
            </a:extLst>
          </p:cNvPr>
          <p:cNvSpPr/>
          <p:nvPr userDrawn="1"/>
        </p:nvSpPr>
        <p:spPr>
          <a:xfrm>
            <a:off x="10806691" y="4632344"/>
            <a:ext cx="419100" cy="2225656"/>
          </a:xfrm>
          <a:prstGeom prst="rect">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B8424D4-CF7E-D74F-89CA-5144D8CD2A1D}"/>
              </a:ext>
            </a:extLst>
          </p:cNvPr>
          <p:cNvSpPr/>
          <p:nvPr userDrawn="1"/>
        </p:nvSpPr>
        <p:spPr>
          <a:xfrm>
            <a:off x="9155546" y="4549282"/>
            <a:ext cx="1397157" cy="1397157"/>
          </a:xfrm>
          <a:prstGeom prst="ellipse">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30" name="Oval 29">
            <a:extLst>
              <a:ext uri="{FF2B5EF4-FFF2-40B4-BE49-F238E27FC236}">
                <a16:creationId xmlns:a16="http://schemas.microsoft.com/office/drawing/2014/main" id="{3997D515-5970-B742-B607-1AB93DAB6EC7}"/>
              </a:ext>
            </a:extLst>
          </p:cNvPr>
          <p:cNvSpPr/>
          <p:nvPr userDrawn="1"/>
        </p:nvSpPr>
        <p:spPr>
          <a:xfrm>
            <a:off x="9155546" y="424562"/>
            <a:ext cx="1397157" cy="1397157"/>
          </a:xfrm>
          <a:prstGeom prst="ellipse">
            <a:avLst/>
          </a:pr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3" name="Pie 2">
            <a:extLst>
              <a:ext uri="{FF2B5EF4-FFF2-40B4-BE49-F238E27FC236}">
                <a16:creationId xmlns:a16="http://schemas.microsoft.com/office/drawing/2014/main" id="{8990CC3E-5CD1-D646-BB33-D8D653844577}"/>
              </a:ext>
            </a:extLst>
          </p:cNvPr>
          <p:cNvSpPr/>
          <p:nvPr userDrawn="1"/>
        </p:nvSpPr>
        <p:spPr>
          <a:xfrm>
            <a:off x="9166592" y="3032802"/>
            <a:ext cx="1375064" cy="688511"/>
          </a:xfrm>
          <a:custGeom>
            <a:avLst/>
            <a:gdLst>
              <a:gd name="connsiteX0" fmla="*/ 1375063 w 1375063"/>
              <a:gd name="connsiteY0" fmla="*/ 687532 h 1375063"/>
              <a:gd name="connsiteX1" fmla="*/ 1031014 w 1375063"/>
              <a:gd name="connsiteY1" fmla="*/ 1283115 h 1375063"/>
              <a:gd name="connsiteX2" fmla="*/ 343199 w 1375063"/>
              <a:gd name="connsiteY2" fmla="*/ 1282625 h 1375063"/>
              <a:gd name="connsiteX3" fmla="*/ -1 w 1375063"/>
              <a:gd name="connsiteY3" fmla="*/ 686552 h 1375063"/>
              <a:gd name="connsiteX4" fmla="*/ 687532 w 1375063"/>
              <a:gd name="connsiteY4" fmla="*/ 687532 h 1375063"/>
              <a:gd name="connsiteX5" fmla="*/ 1375063 w 1375063"/>
              <a:gd name="connsiteY5" fmla="*/ 687532 h 1375063"/>
              <a:gd name="connsiteX0" fmla="*/ 1375064 w 1375064"/>
              <a:gd name="connsiteY0" fmla="*/ 980 h 688511"/>
              <a:gd name="connsiteX1" fmla="*/ 1031015 w 1375064"/>
              <a:gd name="connsiteY1" fmla="*/ 596563 h 688511"/>
              <a:gd name="connsiteX2" fmla="*/ 343200 w 1375064"/>
              <a:gd name="connsiteY2" fmla="*/ 596073 h 688511"/>
              <a:gd name="connsiteX3" fmla="*/ 0 w 1375064"/>
              <a:gd name="connsiteY3" fmla="*/ 0 h 688511"/>
              <a:gd name="connsiteX4" fmla="*/ 1375064 w 1375064"/>
              <a:gd name="connsiteY4" fmla="*/ 980 h 688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064" h="688511">
                <a:moveTo>
                  <a:pt x="1375064" y="980"/>
                </a:moveTo>
                <a:cubicBezTo>
                  <a:pt x="1375064" y="246728"/>
                  <a:pt x="1243898" y="473790"/>
                  <a:pt x="1031015" y="596563"/>
                </a:cubicBezTo>
                <a:cubicBezTo>
                  <a:pt x="818132" y="719336"/>
                  <a:pt x="555908" y="719149"/>
                  <a:pt x="343200" y="596073"/>
                </a:cubicBezTo>
                <a:cubicBezTo>
                  <a:pt x="130493" y="472997"/>
                  <a:pt x="-350" y="245748"/>
                  <a:pt x="0" y="0"/>
                </a:cubicBezTo>
                <a:lnTo>
                  <a:pt x="1375064" y="980"/>
                </a:lnTo>
                <a:close/>
              </a:path>
            </a:pathLst>
          </a:custGeom>
          <a:solidFill>
            <a:srgbClr val="3B56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Tree>
    <p:extLst>
      <p:ext uri="{BB962C8B-B14F-4D97-AF65-F5344CB8AC3E}">
        <p14:creationId xmlns:p14="http://schemas.microsoft.com/office/powerpoint/2010/main" val="22234668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Slide_light_pattern">
    <p:bg bwMode="gray">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18DA81A-8A6E-7844-BA0A-56A4CC063B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3135"/>
          <a:stretch/>
        </p:blipFill>
        <p:spPr bwMode="gray">
          <a:xfrm>
            <a:off x="8914274" y="1786"/>
            <a:ext cx="3274551" cy="6856214"/>
          </a:xfrm>
          <a:prstGeom prst="rect">
            <a:avLst/>
          </a:prstGeom>
        </p:spPr>
      </p:pic>
      <p:sp>
        <p:nvSpPr>
          <p:cNvPr id="7" name="Title 1"/>
          <p:cNvSpPr>
            <a:spLocks noGrp="1"/>
          </p:cNvSpPr>
          <p:nvPr>
            <p:ph type="ctrTitle" hasCustomPrompt="1"/>
          </p:nvPr>
        </p:nvSpPr>
        <p:spPr bwMode="gray">
          <a:xfrm>
            <a:off x="424846" y="2005012"/>
            <a:ext cx="8179914" cy="1336386"/>
          </a:xfrm>
        </p:spPr>
        <p:txBody>
          <a:bodyPr/>
          <a:lstStyle>
            <a:lvl1pPr algn="l" defTabSz="457017" rtl="0" eaLnBrk="1" latinLnBrk="0" hangingPunct="1">
              <a:lnSpc>
                <a:spcPct val="90000"/>
              </a:lnSpc>
              <a:spcBef>
                <a:spcPts val="0"/>
              </a:spcBef>
              <a:buNone/>
              <a:defRPr lang="en-US" sz="3600" b="1" kern="1200" normalizeH="0" baseline="0" dirty="0">
                <a:solidFill>
                  <a:srgbClr val="F7F7F7"/>
                </a:solidFill>
                <a:latin typeface="+mj-lt"/>
                <a:ea typeface="Gilroy" panose="00000500000000000000" pitchFamily="50" charset="0"/>
                <a:cs typeface="Gilroy" panose="00000500000000000000" pitchFamily="50" charset="0"/>
              </a:defRPr>
            </a:lvl1pPr>
          </a:lstStyle>
          <a:p>
            <a:r>
              <a:rPr lang="en-US" dirty="0"/>
              <a:t>Click to edit slide title style</a:t>
            </a:r>
          </a:p>
        </p:txBody>
      </p:sp>
      <p:sp>
        <p:nvSpPr>
          <p:cNvPr id="8" name="Text Placeholder 2"/>
          <p:cNvSpPr>
            <a:spLocks noGrp="1"/>
          </p:cNvSpPr>
          <p:nvPr>
            <p:ph type="body" sz="quarter" idx="10" hasCustomPrompt="1"/>
          </p:nvPr>
        </p:nvSpPr>
        <p:spPr>
          <a:xfrm>
            <a:off x="439152" y="3434010"/>
            <a:ext cx="6152728" cy="789637"/>
          </a:xfrm>
        </p:spPr>
        <p:txBody>
          <a:bodyPr/>
          <a:lstStyle>
            <a:lvl1pPr marL="0" indent="0">
              <a:lnSpc>
                <a:spcPct val="90000"/>
              </a:lnSpc>
              <a:spcBef>
                <a:spcPts val="600"/>
              </a:spcBef>
              <a:buFont typeface="Arial" panose="020B0604020202020204" pitchFamily="34" charset="0"/>
              <a:buNone/>
              <a:defRPr sz="2000" b="0">
                <a:solidFill>
                  <a:srgbClr val="F7F7F7"/>
                </a:solidFill>
                <a:latin typeface="+mj-lt"/>
                <a:ea typeface="Gilroy" panose="00000500000000000000" pitchFamily="50" charset="0"/>
                <a:cs typeface="Gilroy" panose="00000500000000000000" pitchFamily="50" charset="0"/>
              </a:defRPr>
            </a:lvl1pPr>
            <a:lvl2pPr marL="231682" indent="0">
              <a:buNone/>
              <a:defRPr/>
            </a:lvl2pPr>
            <a:lvl3pPr marL="569685" indent="0">
              <a:buNone/>
              <a:defRPr/>
            </a:lvl3pPr>
            <a:lvl4pPr marL="853733" indent="0">
              <a:buNone/>
              <a:defRPr/>
            </a:lvl4pPr>
            <a:lvl5pPr marL="1145717" indent="0">
              <a:buNone/>
              <a:defRPr/>
            </a:lvl5pPr>
          </a:lstStyle>
          <a:p>
            <a:pPr lvl="0"/>
            <a:r>
              <a:rPr lang="en-US" dirty="0"/>
              <a:t>Click to edit subtitle master text styles</a:t>
            </a:r>
          </a:p>
        </p:txBody>
      </p:sp>
      <p:sp>
        <p:nvSpPr>
          <p:cNvPr id="39" name="Rectangle 38">
            <a:extLst>
              <a:ext uri="{FF2B5EF4-FFF2-40B4-BE49-F238E27FC236}">
                <a16:creationId xmlns:a16="http://schemas.microsoft.com/office/drawing/2014/main" id="{26302F20-8448-EE4E-BFA9-EA3C5E48791A}"/>
              </a:ext>
            </a:extLst>
          </p:cNvPr>
          <p:cNvSpPr/>
          <p:nvPr userDrawn="1"/>
        </p:nvSpPr>
        <p:spPr>
          <a:xfrm>
            <a:off x="334614" y="5947283"/>
            <a:ext cx="1036949" cy="8012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FECC9C8-BA5C-1748-B5F5-5ADDE5D78D7E}"/>
              </a:ext>
            </a:extLst>
          </p:cNvPr>
          <p:cNvSpPr/>
          <p:nvPr userDrawn="1"/>
        </p:nvSpPr>
        <p:spPr>
          <a:xfrm>
            <a:off x="488950" y="6296025"/>
            <a:ext cx="657225" cy="269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aphic 28">
            <a:extLst>
              <a:ext uri="{FF2B5EF4-FFF2-40B4-BE49-F238E27FC236}">
                <a16:creationId xmlns:a16="http://schemas.microsoft.com/office/drawing/2014/main" id="{EC5A5249-023D-49A4-B6D4-A32E08DBC494}"/>
              </a:ext>
            </a:extLst>
          </p:cNvPr>
          <p:cNvGrpSpPr>
            <a:grpSpLocks noChangeAspect="1"/>
          </p:cNvGrpSpPr>
          <p:nvPr userDrawn="1"/>
        </p:nvGrpSpPr>
        <p:grpSpPr bwMode="gray">
          <a:xfrm>
            <a:off x="384048" y="6197601"/>
            <a:ext cx="874662" cy="464232"/>
            <a:chOff x="3834550" y="2440725"/>
            <a:chExt cx="5419725" cy="2876550"/>
          </a:xfrm>
        </p:grpSpPr>
        <p:sp>
          <p:nvSpPr>
            <p:cNvPr id="14" name="Freeform: Shape 98">
              <a:extLst>
                <a:ext uri="{FF2B5EF4-FFF2-40B4-BE49-F238E27FC236}">
                  <a16:creationId xmlns:a16="http://schemas.microsoft.com/office/drawing/2014/main" id="{45827B4E-A508-4BDF-929A-5B69D5239663}"/>
                </a:ext>
              </a:extLst>
            </p:cNvPr>
            <p:cNvSpPr/>
            <p:nvPr/>
          </p:nvSpPr>
          <p:spPr bwMode="gray">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a:p>
          </p:txBody>
        </p:sp>
        <p:sp>
          <p:nvSpPr>
            <p:cNvPr id="15" name="Freeform: Shape 99">
              <a:extLst>
                <a:ext uri="{FF2B5EF4-FFF2-40B4-BE49-F238E27FC236}">
                  <a16:creationId xmlns:a16="http://schemas.microsoft.com/office/drawing/2014/main" id="{FD3D3510-0FEE-4591-9517-3BAB9F7BDA92}"/>
                </a:ext>
              </a:extLst>
            </p:cNvPr>
            <p:cNvSpPr/>
            <p:nvPr/>
          </p:nvSpPr>
          <p:spPr bwMode="gray">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chemeClr val="bg1"/>
            </a:solidFill>
            <a:ln w="9525" cap="flat">
              <a:noFill/>
              <a:prstDash val="solid"/>
              <a:miter/>
            </a:ln>
          </p:spPr>
          <p:txBody>
            <a:bodyPr rtlCol="0" anchor="ctr"/>
            <a:lstStyle/>
            <a:p>
              <a:endParaRPr lang="en-US"/>
            </a:p>
          </p:txBody>
        </p:sp>
        <p:sp>
          <p:nvSpPr>
            <p:cNvPr id="16" name="Freeform: Shape 100">
              <a:extLst>
                <a:ext uri="{FF2B5EF4-FFF2-40B4-BE49-F238E27FC236}">
                  <a16:creationId xmlns:a16="http://schemas.microsoft.com/office/drawing/2014/main" id="{F628895A-476B-4867-B40F-CE9B389F6B62}"/>
                </a:ext>
              </a:extLst>
            </p:cNvPr>
            <p:cNvSpPr/>
            <p:nvPr/>
          </p:nvSpPr>
          <p:spPr bwMode="gray">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a:p>
          </p:txBody>
        </p:sp>
        <p:sp>
          <p:nvSpPr>
            <p:cNvPr id="17" name="Freeform: Shape 101">
              <a:extLst>
                <a:ext uri="{FF2B5EF4-FFF2-40B4-BE49-F238E27FC236}">
                  <a16:creationId xmlns:a16="http://schemas.microsoft.com/office/drawing/2014/main" id="{4EC2399A-49E9-495B-ABDB-E44C8DF3D19E}"/>
                </a:ext>
              </a:extLst>
            </p:cNvPr>
            <p:cNvSpPr/>
            <p:nvPr/>
          </p:nvSpPr>
          <p:spPr bwMode="gray">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a:p>
          </p:txBody>
        </p:sp>
        <p:sp>
          <p:nvSpPr>
            <p:cNvPr id="18" name="Freeform: Shape 102">
              <a:extLst>
                <a:ext uri="{FF2B5EF4-FFF2-40B4-BE49-F238E27FC236}">
                  <a16:creationId xmlns:a16="http://schemas.microsoft.com/office/drawing/2014/main" id="{593A0DFD-1BDD-4151-B173-A851C2079E81}"/>
                </a:ext>
              </a:extLst>
            </p:cNvPr>
            <p:cNvSpPr/>
            <p:nvPr/>
          </p:nvSpPr>
          <p:spPr bwMode="gray">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705436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a:t>Click to edit master title style</a:t>
            </a:r>
          </a:p>
        </p:txBody>
      </p:sp>
    </p:spTree>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vert="horz" lIns="91440" tIns="0" rIns="91440" bIns="0" rtlCol="0" anchor="b" anchorCtr="0">
            <a:noAutofit/>
          </a:bodyPr>
          <a:lstStyle>
            <a:lvl1pPr>
              <a:defRPr lang="en-US" dirty="0"/>
            </a:lvl1pPr>
          </a:lstStyle>
          <a:p>
            <a:pPr lvl="0"/>
            <a:r>
              <a:rPr lang="en-US" dirty="0"/>
              <a:t>Click to edit master title style</a:t>
            </a:r>
          </a:p>
        </p:txBody>
      </p:sp>
      <p:sp>
        <p:nvSpPr>
          <p:cNvPr id="3" name="Content Placeholder 2"/>
          <p:cNvSpPr>
            <a:spLocks noGrp="1"/>
          </p:cNvSpPr>
          <p:nvPr>
            <p:ph idx="1" hasCustomPrompt="1"/>
          </p:nvPr>
        </p:nvSpPr>
        <p:spPr bwMode="gray">
          <a:xfrm>
            <a:off x="427856" y="1636776"/>
            <a:ext cx="11210544" cy="4535424"/>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dirty="0"/>
              <a:t>Click to edit master text styles</a:t>
            </a:r>
          </a:p>
          <a:p>
            <a:pPr lvl="1"/>
            <a:r>
              <a:rPr lang="en-US" dirty="0"/>
              <a:t>Second level</a:t>
            </a:r>
          </a:p>
        </p:txBody>
      </p:sp>
    </p:spTree>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27857" y="1636594"/>
            <a:ext cx="11210544" cy="4535424"/>
          </a:xfrm>
        </p:spPr>
        <p:txBody>
          <a:bodyPr vert="horz" lIns="91440" tIns="45720" rIns="91440" bIns="45720" rtlCol="0">
            <a:noAutofit/>
          </a:bodyPr>
          <a:lstStyle>
            <a:lvl1pPr>
              <a:defRPr lang="en-US" smtClean="0"/>
            </a:lvl1pPr>
            <a:lvl2pPr>
              <a:defRPr lang="en-US" sz="1600" smtClean="0"/>
            </a:lvl2pPr>
            <a:lvl3pPr>
              <a:defRPr lang="en-US" smtClean="0"/>
            </a:lvl3pPr>
            <a:lvl4pPr>
              <a:defRPr lang="en-US" smtClean="0"/>
            </a:lvl4pPr>
            <a:lvl5pPr>
              <a:defRPr lang="en-US" dirty="0"/>
            </a:lvl5pPr>
          </a:lstStyle>
          <a:p>
            <a:pPr lvl="0"/>
            <a:r>
              <a:rPr lang="en-US" dirty="0"/>
              <a:t>Click to edit master text styles</a:t>
            </a:r>
          </a:p>
          <a:p>
            <a:pPr lvl="1"/>
            <a:r>
              <a:rPr lang="en-US" dirty="0"/>
              <a:t>Second level</a:t>
            </a:r>
          </a:p>
        </p:txBody>
      </p:sp>
      <p:sp>
        <p:nvSpPr>
          <p:cNvPr id="7" name="Text Placeholder 8"/>
          <p:cNvSpPr>
            <a:spLocks noGrp="1"/>
          </p:cNvSpPr>
          <p:nvPr>
            <p:ph type="body" sz="quarter" idx="13" hasCustomPrompt="1"/>
          </p:nvPr>
        </p:nvSpPr>
        <p:spPr>
          <a:xfrm>
            <a:off x="441231" y="1033331"/>
            <a:ext cx="11207241" cy="446087"/>
          </a:xfrm>
        </p:spPr>
        <p:txBody>
          <a:bodyPr>
            <a:noAutofit/>
          </a:bodyPr>
          <a:lstStyle>
            <a:lvl1pPr marL="0" indent="0">
              <a:buNone/>
              <a:defRPr sz="2000" b="0">
                <a:solidFill>
                  <a:schemeClr val="tx1"/>
                </a:solidFill>
              </a:defRPr>
            </a:lvl1pPr>
            <a:lvl2pPr>
              <a:buNone/>
              <a:defRPr/>
            </a:lvl2pPr>
            <a:lvl3pPr>
              <a:buNone/>
              <a:defRPr/>
            </a:lvl3pPr>
            <a:lvl4pPr>
              <a:buNone/>
              <a:defRPr/>
            </a:lvl4pPr>
            <a:lvl5pPr>
              <a:buNone/>
              <a:defRPr/>
            </a:lvl5pPr>
          </a:lstStyle>
          <a:p>
            <a:pPr lvl="0"/>
            <a:r>
              <a:rPr lang="en-US" dirty="0"/>
              <a:t>Click to edit master text styles</a:t>
            </a:r>
          </a:p>
        </p:txBody>
      </p:sp>
      <p:sp>
        <p:nvSpPr>
          <p:cNvPr id="4" name="Title 3"/>
          <p:cNvSpPr>
            <a:spLocks noGrp="1"/>
          </p:cNvSpPr>
          <p:nvPr>
            <p:ph type="title" hasCustomPrompt="1"/>
          </p:nvPr>
        </p:nvSpPr>
        <p:spPr/>
        <p:txBody>
          <a:bodyPr/>
          <a:lstStyle>
            <a:lvl1pPr>
              <a:defRPr/>
            </a:lvl1pPr>
          </a:lstStyle>
          <a:p>
            <a:r>
              <a:rPr lang="en-US" dirty="0"/>
              <a:t>Click to edit master title style</a:t>
            </a:r>
          </a:p>
        </p:txBody>
      </p:sp>
    </p:spTree>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26400" y="1636776"/>
            <a:ext cx="11212741" cy="4533943"/>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txBox="1">
            <a:spLocks/>
          </p:cNvSpPr>
          <p:nvPr/>
        </p:nvSpPr>
        <p:spPr bwMode="gray">
          <a:xfrm>
            <a:off x="5861884" y="6365328"/>
            <a:ext cx="497712"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FBDCBF2-BE2D-4B82-87DE-56AD2FCE3670}" type="slidenum">
              <a:rPr lang="en-US" sz="600" smtClean="0">
                <a:solidFill>
                  <a:schemeClr val="tx1"/>
                </a:solidFill>
                <a:latin typeface="+mn-lt"/>
                <a:ea typeface="Avenir Book" charset="0"/>
                <a:cs typeface="Arial" panose="020B0604020202020204" pitchFamily="34" charset="0"/>
              </a:rPr>
              <a:pPr algn="ctr"/>
              <a:t>‹#›</a:t>
            </a:fld>
            <a:endParaRPr lang="en-US" sz="600" dirty="0">
              <a:solidFill>
                <a:schemeClr val="tx1"/>
              </a:solidFill>
              <a:latin typeface="+mn-lt"/>
              <a:ea typeface="Avenir Book" charset="0"/>
              <a:cs typeface="Arial" panose="020B0604020202020204" pitchFamily="34" charset="0"/>
            </a:endParaRPr>
          </a:p>
        </p:txBody>
      </p:sp>
      <p:sp>
        <p:nvSpPr>
          <p:cNvPr id="21" name="Footer Placeholder 4"/>
          <p:cNvSpPr txBox="1">
            <a:spLocks/>
          </p:cNvSpPr>
          <p:nvPr/>
        </p:nvSpPr>
        <p:spPr bwMode="gray">
          <a:xfrm>
            <a:off x="8063026" y="6364009"/>
            <a:ext cx="3703073" cy="222250"/>
          </a:xfrm>
          <a:prstGeom prst="rect">
            <a:avLst/>
          </a:prstGeom>
        </p:spPr>
        <p:txBody>
          <a:bodyPr anchor="ctr" anchorCtr="0"/>
          <a:lstStyle>
            <a:defPPr>
              <a:defRPr lang="en-US"/>
            </a:defPPr>
            <a:lvl1pPr marL="0" algn="l" defTabSz="914400" rtl="0" eaLnBrk="1" latinLnBrk="0" hangingPunct="1">
              <a:defRPr lang="en-US" sz="800" kern="1200" smtClean="0">
                <a:solidFill>
                  <a:srgbClr val="182635"/>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defTabSz="457017" rtl="0" eaLnBrk="1" latinLnBrk="0" hangingPunct="1">
              <a:tabLst>
                <a:tab pos="3599010" algn="l"/>
              </a:tabLst>
            </a:pPr>
            <a:r>
              <a:rPr lang="en-US" sz="600" kern="1200" dirty="0">
                <a:solidFill>
                  <a:schemeClr val="tx1"/>
                </a:solidFill>
                <a:latin typeface="+mn-lt"/>
                <a:ea typeface="+mn-ea"/>
                <a:cs typeface="Arial" panose="020B0604020202020204" pitchFamily="34" charset="0"/>
              </a:rPr>
              <a:t>© 2019 ServiceNow, Inc. All Rights Reserved.</a:t>
            </a:r>
          </a:p>
        </p:txBody>
      </p:sp>
      <p:sp>
        <p:nvSpPr>
          <p:cNvPr id="2" name="Title Placeholder 1"/>
          <p:cNvSpPr>
            <a:spLocks noGrp="1"/>
          </p:cNvSpPr>
          <p:nvPr>
            <p:ph type="title"/>
          </p:nvPr>
        </p:nvSpPr>
        <p:spPr bwMode="gray">
          <a:xfrm>
            <a:off x="425550" y="341807"/>
            <a:ext cx="11222132" cy="668692"/>
          </a:xfrm>
          <a:prstGeom prst="rect">
            <a:avLst/>
          </a:prstGeom>
        </p:spPr>
        <p:txBody>
          <a:bodyPr vert="horz" lIns="91440" tIns="0" rIns="91440" bIns="0" rtlCol="0" anchor="b" anchorCtr="0">
            <a:noAutofit/>
          </a:bodyPr>
          <a:lstStyle/>
          <a:p>
            <a:pPr lvl="0"/>
            <a:r>
              <a:rPr lang="en-US" dirty="0"/>
              <a:t>Click to edit master title style</a:t>
            </a:r>
          </a:p>
        </p:txBody>
      </p:sp>
      <p:grpSp>
        <p:nvGrpSpPr>
          <p:cNvPr id="27" name="Graphic 28">
            <a:extLst>
              <a:ext uri="{FF2B5EF4-FFF2-40B4-BE49-F238E27FC236}">
                <a16:creationId xmlns:a16="http://schemas.microsoft.com/office/drawing/2014/main" id="{3D6126FC-1EAB-DF4D-AC48-F1D5C666A25C}"/>
              </a:ext>
            </a:extLst>
          </p:cNvPr>
          <p:cNvGrpSpPr/>
          <p:nvPr userDrawn="1"/>
        </p:nvGrpSpPr>
        <p:grpSpPr>
          <a:xfrm>
            <a:off x="386934" y="6197600"/>
            <a:ext cx="874824" cy="464318"/>
            <a:chOff x="3834550" y="2440725"/>
            <a:chExt cx="5419725" cy="2876550"/>
          </a:xfrm>
        </p:grpSpPr>
        <p:sp>
          <p:nvSpPr>
            <p:cNvPr id="28" name="Freeform: Shape 98">
              <a:extLst>
                <a:ext uri="{FF2B5EF4-FFF2-40B4-BE49-F238E27FC236}">
                  <a16:creationId xmlns:a16="http://schemas.microsoft.com/office/drawing/2014/main" id="{EE7A8756-199F-0F41-8D6C-CAE4FF789734}"/>
                </a:ext>
              </a:extLst>
            </p:cNvPr>
            <p:cNvSpPr/>
            <p:nvPr/>
          </p:nvSpPr>
          <p:spPr>
            <a:xfrm>
              <a:off x="4738663" y="3391889"/>
              <a:ext cx="914400" cy="952500"/>
            </a:xfrm>
            <a:custGeom>
              <a:avLst/>
              <a:gdLst>
                <a:gd name="connsiteX0" fmla="*/ 7144 w 914400"/>
                <a:gd name="connsiteY0" fmla="*/ 946216 h 952500"/>
                <a:gd name="connsiteX1" fmla="*/ 7144 w 914400"/>
                <a:gd name="connsiteY1" fmla="*/ 26101 h 952500"/>
                <a:gd name="connsiteX2" fmla="*/ 243364 w 914400"/>
                <a:gd name="connsiteY2" fmla="*/ 26101 h 952500"/>
                <a:gd name="connsiteX3" fmla="*/ 243364 w 914400"/>
                <a:gd name="connsiteY3" fmla="*/ 100111 h 952500"/>
                <a:gd name="connsiteX4" fmla="*/ 502349 w 914400"/>
                <a:gd name="connsiteY4" fmla="*/ 7146 h 952500"/>
                <a:gd name="connsiteX5" fmla="*/ 819912 w 914400"/>
                <a:gd name="connsiteY5" fmla="*/ 155165 h 952500"/>
                <a:gd name="connsiteX6" fmla="*/ 914400 w 914400"/>
                <a:gd name="connsiteY6" fmla="*/ 477681 h 952500"/>
                <a:gd name="connsiteX7" fmla="*/ 914400 w 914400"/>
                <a:gd name="connsiteY7" fmla="*/ 946216 h 952500"/>
                <a:gd name="connsiteX8" fmla="*/ 668655 w 914400"/>
                <a:gd name="connsiteY8" fmla="*/ 946216 h 952500"/>
                <a:gd name="connsiteX9" fmla="*/ 668655 w 914400"/>
                <a:gd name="connsiteY9" fmla="*/ 458536 h 952500"/>
                <a:gd name="connsiteX10" fmla="*/ 613791 w 914400"/>
                <a:gd name="connsiteY10" fmla="*/ 285943 h 952500"/>
                <a:gd name="connsiteX11" fmla="*/ 475869 w 914400"/>
                <a:gd name="connsiteY11" fmla="*/ 234699 h 952500"/>
                <a:gd name="connsiteX12" fmla="*/ 252794 w 914400"/>
                <a:gd name="connsiteY12" fmla="*/ 348999 h 952500"/>
                <a:gd name="connsiteX13" fmla="*/ 252794 w 914400"/>
                <a:gd name="connsiteY13" fmla="*/ 946216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 h="952500">
                  <a:moveTo>
                    <a:pt x="7144" y="946216"/>
                  </a:moveTo>
                  <a:lnTo>
                    <a:pt x="7144" y="26101"/>
                  </a:lnTo>
                  <a:lnTo>
                    <a:pt x="243364" y="26101"/>
                  </a:lnTo>
                  <a:lnTo>
                    <a:pt x="243364" y="100111"/>
                  </a:lnTo>
                  <a:cubicBezTo>
                    <a:pt x="316116" y="39705"/>
                    <a:pt x="407788" y="6798"/>
                    <a:pt x="502349" y="7146"/>
                  </a:cubicBezTo>
                  <a:cubicBezTo>
                    <a:pt x="624950" y="6797"/>
                    <a:pt x="741342" y="61048"/>
                    <a:pt x="819912" y="155165"/>
                  </a:cubicBezTo>
                  <a:cubicBezTo>
                    <a:pt x="880396" y="227174"/>
                    <a:pt x="914400" y="320138"/>
                    <a:pt x="914400" y="477681"/>
                  </a:cubicBezTo>
                  <a:lnTo>
                    <a:pt x="914400" y="946216"/>
                  </a:lnTo>
                  <a:lnTo>
                    <a:pt x="668655" y="946216"/>
                  </a:lnTo>
                  <a:lnTo>
                    <a:pt x="668655" y="458536"/>
                  </a:lnTo>
                  <a:cubicBezTo>
                    <a:pt x="668655" y="367477"/>
                    <a:pt x="647795" y="320043"/>
                    <a:pt x="613791" y="285943"/>
                  </a:cubicBezTo>
                  <a:cubicBezTo>
                    <a:pt x="581692" y="253653"/>
                    <a:pt x="532543" y="234699"/>
                    <a:pt x="475869" y="234699"/>
                  </a:cubicBezTo>
                  <a:cubicBezTo>
                    <a:pt x="371856" y="234699"/>
                    <a:pt x="286893" y="301374"/>
                    <a:pt x="252794" y="348999"/>
                  </a:cubicBezTo>
                  <a:lnTo>
                    <a:pt x="252794" y="946216"/>
                  </a:lnTo>
                  <a:close/>
                </a:path>
              </a:pathLst>
            </a:custGeom>
            <a:solidFill>
              <a:schemeClr val="tx1"/>
            </a:solidFill>
            <a:ln w="9525" cap="flat">
              <a:noFill/>
              <a:prstDash val="solid"/>
              <a:miter/>
            </a:ln>
          </p:spPr>
          <p:txBody>
            <a:bodyPr rtlCol="0" anchor="ctr"/>
            <a:lstStyle/>
            <a:p>
              <a:endParaRPr lang="en-US"/>
            </a:p>
          </p:txBody>
        </p:sp>
        <p:sp>
          <p:nvSpPr>
            <p:cNvPr id="29" name="Freeform: Shape 99">
              <a:extLst>
                <a:ext uri="{FF2B5EF4-FFF2-40B4-BE49-F238E27FC236}">
                  <a16:creationId xmlns:a16="http://schemas.microsoft.com/office/drawing/2014/main" id="{9FD8DBDA-FFC3-4B41-94F3-98A3B7063B6C}"/>
                </a:ext>
              </a:extLst>
            </p:cNvPr>
            <p:cNvSpPr/>
            <p:nvPr/>
          </p:nvSpPr>
          <p:spPr>
            <a:xfrm>
              <a:off x="5739618" y="3391882"/>
              <a:ext cx="1076325" cy="971550"/>
            </a:xfrm>
            <a:custGeom>
              <a:avLst/>
              <a:gdLst>
                <a:gd name="connsiteX0" fmla="*/ 546000 w 1076325"/>
                <a:gd name="connsiteY0" fmla="*/ 7153 h 971550"/>
                <a:gd name="connsiteX1" fmla="*/ 7170 w 1076325"/>
                <a:gd name="connsiteY1" fmla="*/ 540553 h 971550"/>
                <a:gd name="connsiteX2" fmla="*/ 175477 w 1076325"/>
                <a:gd name="connsiteY2" fmla="*/ 936412 h 971550"/>
                <a:gd name="connsiteX3" fmla="*/ 313590 w 1076325"/>
                <a:gd name="connsiteY3" fmla="*/ 943746 h 971550"/>
                <a:gd name="connsiteX4" fmla="*/ 772218 w 1076325"/>
                <a:gd name="connsiteY4" fmla="*/ 943746 h 971550"/>
                <a:gd name="connsiteX5" fmla="*/ 911188 w 1076325"/>
                <a:gd name="connsiteY5" fmla="*/ 935650 h 971550"/>
                <a:gd name="connsiteX6" fmla="*/ 930705 w 1076325"/>
                <a:gd name="connsiteY6" fmla="*/ 174823 h 971550"/>
                <a:gd name="connsiteX7" fmla="*/ 546000 w 1076325"/>
                <a:gd name="connsiteY7" fmla="*/ 7343 h 971550"/>
                <a:gd name="connsiteX8" fmla="*/ 542857 w 1076325"/>
                <a:gd name="connsiteY8" fmla="*/ 813825 h 971550"/>
                <a:gd name="connsiteX9" fmla="*/ 275014 w 1076325"/>
                <a:gd name="connsiteY9" fmla="*/ 545982 h 971550"/>
                <a:gd name="connsiteX10" fmla="*/ 542857 w 1076325"/>
                <a:gd name="connsiteY10" fmla="*/ 276044 h 971550"/>
                <a:gd name="connsiteX11" fmla="*/ 810795 w 1076325"/>
                <a:gd name="connsiteY11" fmla="*/ 545982 h 971550"/>
                <a:gd name="connsiteX12" fmla="*/ 542857 w 1076325"/>
                <a:gd name="connsiteY12" fmla="*/ 813825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6325" h="971550">
                  <a:moveTo>
                    <a:pt x="546000" y="7153"/>
                  </a:moveTo>
                  <a:cubicBezTo>
                    <a:pt x="252439" y="5438"/>
                    <a:pt x="9647" y="245278"/>
                    <a:pt x="7170" y="540553"/>
                  </a:cubicBezTo>
                  <a:cubicBezTo>
                    <a:pt x="5678" y="690190"/>
                    <a:pt x="66680" y="833666"/>
                    <a:pt x="175477" y="936412"/>
                  </a:cubicBezTo>
                  <a:cubicBezTo>
                    <a:pt x="213396" y="972606"/>
                    <a:pt x="272051" y="975721"/>
                    <a:pt x="313590" y="943746"/>
                  </a:cubicBezTo>
                  <a:cubicBezTo>
                    <a:pt x="449674" y="842412"/>
                    <a:pt x="636135" y="842412"/>
                    <a:pt x="772218" y="943746"/>
                  </a:cubicBezTo>
                  <a:cubicBezTo>
                    <a:pt x="814151" y="975848"/>
                    <a:pt x="873267" y="972404"/>
                    <a:pt x="911188" y="935650"/>
                  </a:cubicBezTo>
                  <a:cubicBezTo>
                    <a:pt x="1126674" y="730943"/>
                    <a:pt x="1135412" y="390309"/>
                    <a:pt x="930705" y="174823"/>
                  </a:cubicBezTo>
                  <a:cubicBezTo>
                    <a:pt x="830411" y="69248"/>
                    <a:pt x="691613" y="8822"/>
                    <a:pt x="546000" y="7343"/>
                  </a:cubicBezTo>
                  <a:moveTo>
                    <a:pt x="542857" y="813825"/>
                  </a:moveTo>
                  <a:cubicBezTo>
                    <a:pt x="383884" y="813825"/>
                    <a:pt x="275014" y="694096"/>
                    <a:pt x="275014" y="545982"/>
                  </a:cubicBezTo>
                  <a:cubicBezTo>
                    <a:pt x="275014" y="397868"/>
                    <a:pt x="383884" y="276044"/>
                    <a:pt x="542857" y="276044"/>
                  </a:cubicBezTo>
                  <a:cubicBezTo>
                    <a:pt x="701829" y="276044"/>
                    <a:pt x="810795" y="397773"/>
                    <a:pt x="810795" y="545982"/>
                  </a:cubicBezTo>
                  <a:cubicBezTo>
                    <a:pt x="810795" y="694191"/>
                    <a:pt x="701924" y="813825"/>
                    <a:pt x="542857" y="813825"/>
                  </a:cubicBezTo>
                </a:path>
              </a:pathLst>
            </a:custGeom>
            <a:solidFill>
              <a:srgbClr val="81B5A0"/>
            </a:solidFill>
            <a:ln w="9525" cap="flat">
              <a:noFill/>
              <a:prstDash val="solid"/>
              <a:miter/>
            </a:ln>
          </p:spPr>
          <p:txBody>
            <a:bodyPr rtlCol="0" anchor="ctr"/>
            <a:lstStyle/>
            <a:p>
              <a:endParaRPr lang="en-US"/>
            </a:p>
          </p:txBody>
        </p:sp>
        <p:sp>
          <p:nvSpPr>
            <p:cNvPr id="30" name="Freeform: Shape 100">
              <a:extLst>
                <a:ext uri="{FF2B5EF4-FFF2-40B4-BE49-F238E27FC236}">
                  <a16:creationId xmlns:a16="http://schemas.microsoft.com/office/drawing/2014/main" id="{0040BE2F-EA9A-414D-918E-F321F25B984A}"/>
                </a:ext>
              </a:extLst>
            </p:cNvPr>
            <p:cNvSpPr/>
            <p:nvPr/>
          </p:nvSpPr>
          <p:spPr>
            <a:xfrm>
              <a:off x="6749390" y="3410846"/>
              <a:ext cx="1495425" cy="933450"/>
            </a:xfrm>
            <a:custGeom>
              <a:avLst/>
              <a:gdLst>
                <a:gd name="connsiteX0" fmla="*/ 555117 w 1495425"/>
                <a:gd name="connsiteY0" fmla="*/ 927259 h 933450"/>
                <a:gd name="connsiteX1" fmla="*/ 372046 w 1495425"/>
                <a:gd name="connsiteY1" fmla="*/ 927259 h 933450"/>
                <a:gd name="connsiteX2" fmla="*/ 7144 w 1495425"/>
                <a:gd name="connsiteY2" fmla="*/ 7144 h 933450"/>
                <a:gd name="connsiteX3" fmla="*/ 252508 w 1495425"/>
                <a:gd name="connsiteY3" fmla="*/ 7144 h 933450"/>
                <a:gd name="connsiteX4" fmla="*/ 452533 w 1495425"/>
                <a:gd name="connsiteY4" fmla="*/ 533019 h 933450"/>
                <a:gd name="connsiteX5" fmla="*/ 648748 w 1495425"/>
                <a:gd name="connsiteY5" fmla="*/ 7144 h 933450"/>
                <a:gd name="connsiteX6" fmla="*/ 853821 w 1495425"/>
                <a:gd name="connsiteY6" fmla="*/ 7144 h 933450"/>
                <a:gd name="connsiteX7" fmla="*/ 1048131 w 1495425"/>
                <a:gd name="connsiteY7" fmla="*/ 533019 h 933450"/>
                <a:gd name="connsiteX8" fmla="*/ 1249966 w 1495425"/>
                <a:gd name="connsiteY8" fmla="*/ 7144 h 933450"/>
                <a:gd name="connsiteX9" fmla="*/ 1495330 w 1495425"/>
                <a:gd name="connsiteY9" fmla="*/ 7144 h 933450"/>
                <a:gd name="connsiteX10" fmla="*/ 1130427 w 1495425"/>
                <a:gd name="connsiteY10" fmla="*/ 927259 h 933450"/>
                <a:gd name="connsiteX11" fmla="*/ 947452 w 1495425"/>
                <a:gd name="connsiteY11" fmla="*/ 927259 h 933450"/>
                <a:gd name="connsiteX12" fmla="*/ 751237 w 1495425"/>
                <a:gd name="connsiteY12" fmla="*/ 403384 h 933450"/>
                <a:gd name="connsiteX13" fmla="*/ 555117 w 1495425"/>
                <a:gd name="connsiteY13" fmla="*/ 927259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5425" h="933450">
                  <a:moveTo>
                    <a:pt x="555117" y="927259"/>
                  </a:moveTo>
                  <a:lnTo>
                    <a:pt x="372046" y="927259"/>
                  </a:lnTo>
                  <a:lnTo>
                    <a:pt x="7144" y="7144"/>
                  </a:lnTo>
                  <a:lnTo>
                    <a:pt x="252508" y="7144"/>
                  </a:lnTo>
                  <a:lnTo>
                    <a:pt x="452533" y="533019"/>
                  </a:lnTo>
                  <a:lnTo>
                    <a:pt x="648748" y="7144"/>
                  </a:lnTo>
                  <a:lnTo>
                    <a:pt x="853821" y="7144"/>
                  </a:lnTo>
                  <a:lnTo>
                    <a:pt x="1048131" y="533019"/>
                  </a:lnTo>
                  <a:lnTo>
                    <a:pt x="1249966" y="7144"/>
                  </a:lnTo>
                  <a:lnTo>
                    <a:pt x="1495330" y="7144"/>
                  </a:lnTo>
                  <a:lnTo>
                    <a:pt x="1130427" y="927259"/>
                  </a:lnTo>
                  <a:lnTo>
                    <a:pt x="947452" y="927259"/>
                  </a:lnTo>
                  <a:lnTo>
                    <a:pt x="751237" y="403384"/>
                  </a:lnTo>
                  <a:lnTo>
                    <a:pt x="555117" y="927259"/>
                  </a:lnTo>
                  <a:close/>
                </a:path>
              </a:pathLst>
            </a:custGeom>
            <a:solidFill>
              <a:schemeClr val="tx1"/>
            </a:solidFill>
            <a:ln w="9525" cap="flat">
              <a:noFill/>
              <a:prstDash val="solid"/>
              <a:miter/>
            </a:ln>
          </p:spPr>
          <p:txBody>
            <a:bodyPr rtlCol="0" anchor="ctr"/>
            <a:lstStyle/>
            <a:p>
              <a:endParaRPr lang="en-US"/>
            </a:p>
          </p:txBody>
        </p:sp>
        <p:sp>
          <p:nvSpPr>
            <p:cNvPr id="31" name="Freeform: Shape 101">
              <a:extLst>
                <a:ext uri="{FF2B5EF4-FFF2-40B4-BE49-F238E27FC236}">
                  <a16:creationId xmlns:a16="http://schemas.microsoft.com/office/drawing/2014/main" id="{E1CA2AF7-B2BF-D84E-9CDB-180295F8FC9A}"/>
                </a:ext>
              </a:extLst>
            </p:cNvPr>
            <p:cNvSpPr/>
            <p:nvPr/>
          </p:nvSpPr>
          <p:spPr>
            <a:xfrm>
              <a:off x="8018502" y="4214089"/>
              <a:ext cx="95250" cy="123825"/>
            </a:xfrm>
            <a:custGeom>
              <a:avLst/>
              <a:gdLst>
                <a:gd name="connsiteX0" fmla="*/ 91535 w 95250"/>
                <a:gd name="connsiteY0" fmla="*/ 7144 h 123825"/>
                <a:gd name="connsiteX1" fmla="*/ 91535 w 95250"/>
                <a:gd name="connsiteY1" fmla="*/ 27242 h 123825"/>
                <a:gd name="connsiteX2" fmla="*/ 60674 w 95250"/>
                <a:gd name="connsiteY2" fmla="*/ 27242 h 123825"/>
                <a:gd name="connsiteX3" fmla="*/ 60674 w 95250"/>
                <a:gd name="connsiteY3" fmla="*/ 124016 h 123825"/>
                <a:gd name="connsiteX4" fmla="*/ 38100 w 95250"/>
                <a:gd name="connsiteY4" fmla="*/ 124016 h 123825"/>
                <a:gd name="connsiteX5" fmla="*/ 38100 w 95250"/>
                <a:gd name="connsiteY5" fmla="*/ 27242 h 123825"/>
                <a:gd name="connsiteX6" fmla="*/ 7144 w 95250"/>
                <a:gd name="connsiteY6" fmla="*/ 27242 h 123825"/>
                <a:gd name="connsiteX7" fmla="*/ 7144 w 95250"/>
                <a:gd name="connsiteY7" fmla="*/ 7144 h 123825"/>
                <a:gd name="connsiteX8" fmla="*/ 91535 w 95250"/>
                <a:gd name="connsiteY8" fmla="*/ 71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123825">
                  <a:moveTo>
                    <a:pt x="91535" y="7144"/>
                  </a:moveTo>
                  <a:lnTo>
                    <a:pt x="91535" y="27242"/>
                  </a:lnTo>
                  <a:lnTo>
                    <a:pt x="60674" y="27242"/>
                  </a:lnTo>
                  <a:lnTo>
                    <a:pt x="60674" y="124016"/>
                  </a:lnTo>
                  <a:lnTo>
                    <a:pt x="38100" y="124016"/>
                  </a:lnTo>
                  <a:lnTo>
                    <a:pt x="38100" y="27242"/>
                  </a:lnTo>
                  <a:lnTo>
                    <a:pt x="7144" y="27242"/>
                  </a:lnTo>
                  <a:lnTo>
                    <a:pt x="7144" y="7144"/>
                  </a:lnTo>
                  <a:lnTo>
                    <a:pt x="91535" y="7144"/>
                  </a:lnTo>
                  <a:close/>
                </a:path>
              </a:pathLst>
            </a:custGeom>
            <a:solidFill>
              <a:srgbClr val="293E40"/>
            </a:solidFill>
            <a:ln w="9525" cap="flat">
              <a:noFill/>
              <a:prstDash val="solid"/>
              <a:miter/>
            </a:ln>
          </p:spPr>
          <p:txBody>
            <a:bodyPr rtlCol="0" anchor="ctr"/>
            <a:lstStyle/>
            <a:p>
              <a:endParaRPr lang="en-US"/>
            </a:p>
          </p:txBody>
        </p:sp>
        <p:sp>
          <p:nvSpPr>
            <p:cNvPr id="32" name="Freeform: Shape 102">
              <a:extLst>
                <a:ext uri="{FF2B5EF4-FFF2-40B4-BE49-F238E27FC236}">
                  <a16:creationId xmlns:a16="http://schemas.microsoft.com/office/drawing/2014/main" id="{DCBE55ED-77A3-2B4B-A70F-66EC20B62B85}"/>
                </a:ext>
              </a:extLst>
            </p:cNvPr>
            <p:cNvSpPr/>
            <p:nvPr/>
          </p:nvSpPr>
          <p:spPr>
            <a:xfrm>
              <a:off x="8120705" y="4214089"/>
              <a:ext cx="123825" cy="123825"/>
            </a:xfrm>
            <a:custGeom>
              <a:avLst/>
              <a:gdLst>
                <a:gd name="connsiteX0" fmla="*/ 65627 w 123825"/>
                <a:gd name="connsiteY0" fmla="*/ 77153 h 123825"/>
                <a:gd name="connsiteX1" fmla="*/ 108204 w 123825"/>
                <a:gd name="connsiteY1" fmla="*/ 7144 h 123825"/>
                <a:gd name="connsiteX2" fmla="*/ 124016 w 123825"/>
                <a:gd name="connsiteY2" fmla="*/ 7144 h 123825"/>
                <a:gd name="connsiteX3" fmla="*/ 124016 w 123825"/>
                <a:gd name="connsiteY3" fmla="*/ 124016 h 123825"/>
                <a:gd name="connsiteX4" fmla="*/ 101441 w 123825"/>
                <a:gd name="connsiteY4" fmla="*/ 124016 h 123825"/>
                <a:gd name="connsiteX5" fmla="*/ 101441 w 123825"/>
                <a:gd name="connsiteY5" fmla="*/ 58960 h 123825"/>
                <a:gd name="connsiteX6" fmla="*/ 73438 w 123825"/>
                <a:gd name="connsiteY6" fmla="*/ 104870 h 123825"/>
                <a:gd name="connsiteX7" fmla="*/ 57817 w 123825"/>
                <a:gd name="connsiteY7" fmla="*/ 104870 h 123825"/>
                <a:gd name="connsiteX8" fmla="*/ 29718 w 123825"/>
                <a:gd name="connsiteY8" fmla="*/ 58960 h 123825"/>
                <a:gd name="connsiteX9" fmla="*/ 29718 w 123825"/>
                <a:gd name="connsiteY9" fmla="*/ 124016 h 123825"/>
                <a:gd name="connsiteX10" fmla="*/ 7144 w 123825"/>
                <a:gd name="connsiteY10" fmla="*/ 124016 h 123825"/>
                <a:gd name="connsiteX11" fmla="*/ 7144 w 123825"/>
                <a:gd name="connsiteY11" fmla="*/ 7144 h 123825"/>
                <a:gd name="connsiteX12" fmla="*/ 23051 w 123825"/>
                <a:gd name="connsiteY12" fmla="*/ 7144 h 123825"/>
                <a:gd name="connsiteX13" fmla="*/ 65627 w 123825"/>
                <a:gd name="connsiteY13" fmla="*/ 77153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825" h="123825">
                  <a:moveTo>
                    <a:pt x="65627" y="77153"/>
                  </a:moveTo>
                  <a:lnTo>
                    <a:pt x="108204" y="7144"/>
                  </a:lnTo>
                  <a:lnTo>
                    <a:pt x="124016" y="7144"/>
                  </a:lnTo>
                  <a:lnTo>
                    <a:pt x="124016" y="124016"/>
                  </a:lnTo>
                  <a:lnTo>
                    <a:pt x="101441" y="124016"/>
                  </a:lnTo>
                  <a:lnTo>
                    <a:pt x="101441" y="58960"/>
                  </a:lnTo>
                  <a:lnTo>
                    <a:pt x="73438" y="104870"/>
                  </a:lnTo>
                  <a:lnTo>
                    <a:pt x="57817" y="104870"/>
                  </a:lnTo>
                  <a:lnTo>
                    <a:pt x="29718" y="58960"/>
                  </a:lnTo>
                  <a:lnTo>
                    <a:pt x="29718" y="124016"/>
                  </a:lnTo>
                  <a:lnTo>
                    <a:pt x="7144" y="124016"/>
                  </a:lnTo>
                  <a:lnTo>
                    <a:pt x="7144" y="7144"/>
                  </a:lnTo>
                  <a:lnTo>
                    <a:pt x="23051" y="7144"/>
                  </a:lnTo>
                  <a:lnTo>
                    <a:pt x="65627" y="77153"/>
                  </a:lnTo>
                  <a:close/>
                </a:path>
              </a:pathLst>
            </a:custGeom>
            <a:solidFill>
              <a:srgbClr val="293E40"/>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98961582"/>
      </p:ext>
    </p:extLst>
  </p:cSld>
  <p:clrMap bg1="lt1" tx1="dk1" bg2="lt2" tx2="dk2" accent1="accent1" accent2="accent2" accent3="accent3" accent4="accent4" accent5="accent5" accent6="accent6" hlink="hlink" folHlink="folHlink"/>
  <p:sldLayoutIdLst>
    <p:sldLayoutId id="2147484091" r:id="rId1"/>
    <p:sldLayoutId id="2147484097" r:id="rId2"/>
    <p:sldLayoutId id="2147484144" r:id="rId3"/>
    <p:sldLayoutId id="2147484145" r:id="rId4"/>
    <p:sldLayoutId id="2147484245" r:id="rId5"/>
    <p:sldLayoutId id="2147484246" r:id="rId6"/>
    <p:sldLayoutId id="2147484102" r:id="rId7"/>
    <p:sldLayoutId id="2147484103" r:id="rId8"/>
    <p:sldLayoutId id="2147484104" r:id="rId9"/>
    <p:sldLayoutId id="2147484242" r:id="rId10"/>
    <p:sldLayoutId id="2147484129" r:id="rId11"/>
    <p:sldLayoutId id="2147484105" r:id="rId12"/>
    <p:sldLayoutId id="2147484137" r:id="rId13"/>
    <p:sldLayoutId id="2147484106" r:id="rId14"/>
    <p:sldLayoutId id="2147484140" r:id="rId15"/>
    <p:sldLayoutId id="2147484244" r:id="rId16"/>
    <p:sldLayoutId id="2147484141" r:id="rId17"/>
    <p:sldLayoutId id="2147484142" r:id="rId18"/>
    <p:sldLayoutId id="2147484146" r:id="rId19"/>
    <p:sldLayoutId id="2147484243" r:id="rId20"/>
    <p:sldLayoutId id="2147484133" r:id="rId21"/>
    <p:sldLayoutId id="2147484132" r:id="rId22"/>
    <p:sldLayoutId id="2147484108" r:id="rId23"/>
    <p:sldLayoutId id="2147484109" r:id="rId24"/>
    <p:sldLayoutId id="2147484110" r:id="rId25"/>
    <p:sldLayoutId id="2147484111" r:id="rId26"/>
    <p:sldLayoutId id="2147484112" r:id="rId27"/>
    <p:sldLayoutId id="2147484138" r:id="rId28"/>
    <p:sldLayoutId id="2147484148" r:id="rId29"/>
    <p:sldLayoutId id="2147484247" r:id="rId30"/>
    <p:sldLayoutId id="2147484149" r:id="rId31"/>
    <p:sldLayoutId id="2147484125" r:id="rId32"/>
  </p:sldLayoutIdLst>
  <p:transition>
    <p:fade/>
  </p:transition>
  <p:hf sldNum="0" hdr="0" ftr="0" dt="0"/>
  <p:txStyles>
    <p:titleStyle>
      <a:lvl1pPr algn="l" defTabSz="457017" rtl="0" eaLnBrk="1" latinLnBrk="0" hangingPunct="1">
        <a:lnSpc>
          <a:spcPct val="90000"/>
        </a:lnSpc>
        <a:spcBef>
          <a:spcPts val="0"/>
        </a:spcBef>
        <a:buNone/>
        <a:defRPr lang="en-US" sz="3200" b="1" i="0" kern="1200" dirty="0" smtClean="0">
          <a:solidFill>
            <a:schemeClr val="tx1"/>
          </a:solidFill>
          <a:latin typeface="+mj-lt"/>
          <a:ea typeface="Gilroy" panose="00000500000000000000" pitchFamily="50" charset="0"/>
          <a:cs typeface="Gilroy" panose="00000500000000000000" pitchFamily="50" charset="0"/>
        </a:defRPr>
      </a:lvl1pPr>
    </p:titleStyle>
    <p:bodyStyle>
      <a:lvl1pPr marL="228509" indent="-228509" algn="l" defTabSz="457017" rtl="0" eaLnBrk="1" latinLnBrk="0" hangingPunct="1">
        <a:lnSpc>
          <a:spcPct val="90000"/>
        </a:lnSpc>
        <a:spcBef>
          <a:spcPts val="1200"/>
        </a:spcBef>
        <a:buClr>
          <a:schemeClr val="tx1"/>
        </a:buClr>
        <a:buFont typeface="Arial"/>
        <a:buChar char="•"/>
        <a:defRPr sz="2000" kern="1200">
          <a:solidFill>
            <a:schemeClr val="tx1"/>
          </a:solidFill>
          <a:latin typeface="+mn-lt"/>
          <a:ea typeface="Gilroy" panose="00000500000000000000" pitchFamily="50" charset="0"/>
          <a:cs typeface="Gilroy" panose="00000500000000000000" pitchFamily="50" charset="0"/>
        </a:defRPr>
      </a:lvl1pPr>
      <a:lvl2pPr marL="457017" indent="-225335"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2pPr>
      <a:lvl3pPr marL="741066" indent="-171381" algn="l" defTabSz="457017" rtl="0" eaLnBrk="1" latinLnBrk="0" hangingPunct="1">
        <a:lnSpc>
          <a:spcPct val="90000"/>
        </a:lnSpc>
        <a:spcBef>
          <a:spcPts val="600"/>
        </a:spcBef>
        <a:buClr>
          <a:schemeClr val="tx1"/>
        </a:buClr>
        <a:buFont typeface="Arial"/>
        <a:buChar char="•"/>
        <a:defRPr sz="1600" kern="1200">
          <a:solidFill>
            <a:schemeClr val="tx1"/>
          </a:solidFill>
          <a:latin typeface="+mn-lt"/>
          <a:ea typeface="Gilroy" panose="00000500000000000000" pitchFamily="50" charset="0"/>
          <a:cs typeface="Gilroy" panose="00000500000000000000" pitchFamily="50" charset="0"/>
        </a:defRPr>
      </a:lvl3pPr>
      <a:lvl4pPr marL="1026702" indent="-172969" algn="l" defTabSz="457017" rtl="0" eaLnBrk="1" latinLnBrk="0" hangingPunct="1">
        <a:lnSpc>
          <a:spcPct val="90000"/>
        </a:lnSpc>
        <a:spcBef>
          <a:spcPts val="600"/>
        </a:spcBef>
        <a:buClr>
          <a:schemeClr val="tx1"/>
        </a:buClr>
        <a:buFont typeface="Arial"/>
        <a:buChar char="–"/>
        <a:defRPr sz="1400" kern="1200">
          <a:solidFill>
            <a:schemeClr val="tx1"/>
          </a:solidFill>
          <a:latin typeface="+mn-lt"/>
          <a:ea typeface="Gilroy" panose="00000500000000000000" pitchFamily="50" charset="0"/>
          <a:cs typeface="Gilroy" panose="00000500000000000000" pitchFamily="50" charset="0"/>
        </a:defRPr>
      </a:lvl4pPr>
      <a:lvl5pPr marL="1310750" indent="-165034" algn="l" defTabSz="457017"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Gilroy" panose="00000500000000000000" pitchFamily="50" charset="0"/>
          <a:cs typeface="Gilroy" panose="00000500000000000000" pitchFamily="50" charset="0"/>
        </a:defRPr>
      </a:lvl5pPr>
      <a:lvl6pPr marL="2513594" indent="-228509" algn="l" defTabSz="457017" rtl="0" eaLnBrk="1" latinLnBrk="0" hangingPunct="1">
        <a:spcBef>
          <a:spcPct val="20000"/>
        </a:spcBef>
        <a:buFont typeface="Arial"/>
        <a:buChar char="•"/>
        <a:defRPr sz="1999" kern="1200">
          <a:solidFill>
            <a:schemeClr val="tx1"/>
          </a:solidFill>
          <a:latin typeface="+mn-lt"/>
          <a:ea typeface="+mn-ea"/>
          <a:cs typeface="+mn-cs"/>
        </a:defRPr>
      </a:lvl6pPr>
      <a:lvl7pPr marL="2970611" indent="-228509" algn="l" defTabSz="457017" rtl="0" eaLnBrk="1" latinLnBrk="0" hangingPunct="1">
        <a:spcBef>
          <a:spcPct val="20000"/>
        </a:spcBef>
        <a:buFont typeface="Arial"/>
        <a:buChar char="•"/>
        <a:defRPr sz="1999" kern="1200">
          <a:solidFill>
            <a:schemeClr val="tx1"/>
          </a:solidFill>
          <a:latin typeface="+mn-lt"/>
          <a:ea typeface="+mn-ea"/>
          <a:cs typeface="+mn-cs"/>
        </a:defRPr>
      </a:lvl7pPr>
      <a:lvl8pPr marL="3427628" indent="-228509" algn="l" defTabSz="457017" rtl="0" eaLnBrk="1" latinLnBrk="0" hangingPunct="1">
        <a:spcBef>
          <a:spcPct val="20000"/>
        </a:spcBef>
        <a:buFont typeface="Arial"/>
        <a:buChar char="•"/>
        <a:defRPr sz="1999" kern="1200">
          <a:solidFill>
            <a:schemeClr val="tx1"/>
          </a:solidFill>
          <a:latin typeface="+mn-lt"/>
          <a:ea typeface="+mn-ea"/>
          <a:cs typeface="+mn-cs"/>
        </a:defRPr>
      </a:lvl8pPr>
      <a:lvl9pPr marL="3884646" indent="-228509" algn="l" defTabSz="457017" rtl="0" eaLnBrk="1" latinLnBrk="0" hangingPunct="1">
        <a:spcBef>
          <a:spcPct val="20000"/>
        </a:spcBef>
        <a:buFont typeface="Arial"/>
        <a:buChar char="•"/>
        <a:defRPr sz="1999" kern="1200">
          <a:solidFill>
            <a:schemeClr val="tx1"/>
          </a:solidFill>
          <a:latin typeface="+mn-lt"/>
          <a:ea typeface="+mn-ea"/>
          <a:cs typeface="+mn-cs"/>
        </a:defRPr>
      </a:lvl9pPr>
    </p:bodyStyle>
    <p:otherStyle>
      <a:defPPr>
        <a:defRPr lang="en-US"/>
      </a:defPPr>
      <a:lvl1pPr marL="0" algn="l" defTabSz="457017" rtl="0" eaLnBrk="1" latinLnBrk="0" hangingPunct="1">
        <a:defRPr sz="1799" kern="1200">
          <a:solidFill>
            <a:schemeClr val="tx1"/>
          </a:solidFill>
          <a:latin typeface="+mn-lt"/>
          <a:ea typeface="+mn-ea"/>
          <a:cs typeface="+mn-cs"/>
        </a:defRPr>
      </a:lvl1pPr>
      <a:lvl2pPr marL="457017" algn="l" defTabSz="457017" rtl="0" eaLnBrk="1" latinLnBrk="0" hangingPunct="1">
        <a:defRPr sz="1799" kern="1200">
          <a:solidFill>
            <a:schemeClr val="tx1"/>
          </a:solidFill>
          <a:latin typeface="+mn-lt"/>
          <a:ea typeface="+mn-ea"/>
          <a:cs typeface="+mn-cs"/>
        </a:defRPr>
      </a:lvl2pPr>
      <a:lvl3pPr marL="914034" algn="l" defTabSz="457017" rtl="0" eaLnBrk="1" latinLnBrk="0" hangingPunct="1">
        <a:defRPr sz="1799" kern="1200">
          <a:solidFill>
            <a:schemeClr val="tx1"/>
          </a:solidFill>
          <a:latin typeface="+mn-lt"/>
          <a:ea typeface="+mn-ea"/>
          <a:cs typeface="+mn-cs"/>
        </a:defRPr>
      </a:lvl3pPr>
      <a:lvl4pPr marL="1371051" algn="l" defTabSz="457017" rtl="0" eaLnBrk="1" latinLnBrk="0" hangingPunct="1">
        <a:defRPr sz="1799" kern="1200">
          <a:solidFill>
            <a:schemeClr val="tx1"/>
          </a:solidFill>
          <a:latin typeface="+mn-lt"/>
          <a:ea typeface="+mn-ea"/>
          <a:cs typeface="+mn-cs"/>
        </a:defRPr>
      </a:lvl4pPr>
      <a:lvl5pPr marL="1828068" algn="l" defTabSz="457017" rtl="0" eaLnBrk="1" latinLnBrk="0" hangingPunct="1">
        <a:defRPr sz="1799" kern="1200">
          <a:solidFill>
            <a:schemeClr val="tx1"/>
          </a:solidFill>
          <a:latin typeface="+mn-lt"/>
          <a:ea typeface="+mn-ea"/>
          <a:cs typeface="+mn-cs"/>
        </a:defRPr>
      </a:lvl5pPr>
      <a:lvl6pPr marL="2285086" algn="l" defTabSz="457017" rtl="0" eaLnBrk="1" latinLnBrk="0" hangingPunct="1">
        <a:defRPr sz="1799" kern="1200">
          <a:solidFill>
            <a:schemeClr val="tx1"/>
          </a:solidFill>
          <a:latin typeface="+mn-lt"/>
          <a:ea typeface="+mn-ea"/>
          <a:cs typeface="+mn-cs"/>
        </a:defRPr>
      </a:lvl6pPr>
      <a:lvl7pPr marL="2742103" algn="l" defTabSz="457017" rtl="0" eaLnBrk="1" latinLnBrk="0" hangingPunct="1">
        <a:defRPr sz="1799" kern="1200">
          <a:solidFill>
            <a:schemeClr val="tx1"/>
          </a:solidFill>
          <a:latin typeface="+mn-lt"/>
          <a:ea typeface="+mn-ea"/>
          <a:cs typeface="+mn-cs"/>
        </a:defRPr>
      </a:lvl7pPr>
      <a:lvl8pPr marL="3199120" algn="l" defTabSz="457017" rtl="0" eaLnBrk="1" latinLnBrk="0" hangingPunct="1">
        <a:defRPr sz="1799" kern="1200">
          <a:solidFill>
            <a:schemeClr val="tx1"/>
          </a:solidFill>
          <a:latin typeface="+mn-lt"/>
          <a:ea typeface="+mn-ea"/>
          <a:cs typeface="+mn-cs"/>
        </a:defRPr>
      </a:lvl8pPr>
      <a:lvl9pPr marL="3656137" algn="l" defTabSz="457017"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04" userDrawn="1">
          <p15:clr>
            <a:srgbClr val="F26B43"/>
          </p15:clr>
        </p15:guide>
        <p15:guide id="2" pos="1510" userDrawn="1">
          <p15:clr>
            <a:srgbClr val="F26B43"/>
          </p15:clr>
        </p15:guide>
        <p15:guide id="3" pos="1415" userDrawn="1">
          <p15:clr>
            <a:srgbClr val="F26B43"/>
          </p15:clr>
        </p15:guide>
        <p15:guide id="4" pos="323" userDrawn="1">
          <p15:clr>
            <a:srgbClr val="F26B43"/>
          </p15:clr>
        </p15:guide>
        <p15:guide id="5" pos="2698" userDrawn="1">
          <p15:clr>
            <a:srgbClr val="F26B43"/>
          </p15:clr>
        </p15:guide>
        <p15:guide id="6" pos="6164" userDrawn="1">
          <p15:clr>
            <a:srgbClr val="F26B43"/>
          </p15:clr>
        </p15:guide>
        <p15:guide id="7" pos="7352" userDrawn="1">
          <p15:clr>
            <a:srgbClr val="F26B43"/>
          </p15:clr>
        </p15:guide>
        <p15:guide id="8" orient="horz" pos="592" userDrawn="1">
          <p15:clr>
            <a:srgbClr val="F26B43"/>
          </p15:clr>
        </p15:guide>
        <p15:guide id="9" orient="horz" pos="1765" userDrawn="1">
          <p15:clr>
            <a:srgbClr val="F26B43"/>
          </p15:clr>
        </p15:guide>
        <p15:guide id="10" orient="horz" pos="2938" userDrawn="1">
          <p15:clr>
            <a:srgbClr val="F26B43"/>
          </p15:clr>
        </p15:guide>
        <p15:guide id="11" orient="horz" pos="4104" userDrawn="1">
          <p15:clr>
            <a:srgbClr val="F26B43"/>
          </p15:clr>
        </p15:guide>
        <p15:guide id="12" pos="6256" userDrawn="1">
          <p15:clr>
            <a:srgbClr val="F26B43"/>
          </p15:clr>
        </p15:guide>
        <p15:guide id="13" pos="5068" userDrawn="1">
          <p15:clr>
            <a:srgbClr val="F26B43"/>
          </p15:clr>
        </p15:guide>
        <p15:guide id="14" pos="4978" userDrawn="1">
          <p15:clr>
            <a:srgbClr val="F26B43"/>
          </p15:clr>
        </p15:guide>
        <p15:guide id="15" pos="3884" userDrawn="1">
          <p15:clr>
            <a:srgbClr val="F26B43"/>
          </p15:clr>
        </p15:guide>
        <p15:guide id="16" pos="3794" userDrawn="1">
          <p15:clr>
            <a:srgbClr val="F26B43"/>
          </p15:clr>
        </p15:guide>
        <p15:guide id="17" orient="horz" pos="3888" userDrawn="1">
          <p15:clr>
            <a:srgbClr val="F26B43"/>
          </p15:clr>
        </p15:guide>
        <p15:guide id="18"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32EFF0-9B9F-4B58-9CFE-25093D7793D6}"/>
              </a:ext>
            </a:extLst>
          </p:cNvPr>
          <p:cNvSpPr>
            <a:spLocks noGrp="1"/>
          </p:cNvSpPr>
          <p:nvPr>
            <p:ph type="body" sz="quarter" idx="12"/>
          </p:nvPr>
        </p:nvSpPr>
        <p:spPr/>
        <p:txBody>
          <a:bodyPr/>
          <a:lstStyle/>
          <a:p>
            <a:r>
              <a:rPr lang="en-US" dirty="0"/>
              <a:t>Template</a:t>
            </a:r>
          </a:p>
        </p:txBody>
      </p:sp>
      <p:sp>
        <p:nvSpPr>
          <p:cNvPr id="4" name="Title 3">
            <a:extLst>
              <a:ext uri="{FF2B5EF4-FFF2-40B4-BE49-F238E27FC236}">
                <a16:creationId xmlns:a16="http://schemas.microsoft.com/office/drawing/2014/main" id="{64634E25-3A5D-4EE6-95D2-215E4B88C51E}"/>
              </a:ext>
            </a:extLst>
          </p:cNvPr>
          <p:cNvSpPr>
            <a:spLocks noGrp="1"/>
          </p:cNvSpPr>
          <p:nvPr>
            <p:ph type="title"/>
          </p:nvPr>
        </p:nvSpPr>
        <p:spPr/>
        <p:txBody>
          <a:bodyPr/>
          <a:lstStyle/>
          <a:p>
            <a:r>
              <a:rPr lang="en-US" dirty="0"/>
              <a:t>Project Governance Deck</a:t>
            </a:r>
          </a:p>
        </p:txBody>
      </p:sp>
    </p:spTree>
    <p:extLst>
      <p:ext uri="{BB962C8B-B14F-4D97-AF65-F5344CB8AC3E}">
        <p14:creationId xmlns:p14="http://schemas.microsoft.com/office/powerpoint/2010/main" val="322341792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B95B-9670-4300-92F4-5D8AF7887AA6}"/>
              </a:ext>
            </a:extLst>
          </p:cNvPr>
          <p:cNvSpPr>
            <a:spLocks noGrp="1"/>
          </p:cNvSpPr>
          <p:nvPr>
            <p:ph type="title"/>
          </p:nvPr>
        </p:nvSpPr>
        <p:spPr/>
        <p:txBody>
          <a:bodyPr/>
          <a:lstStyle/>
          <a:p>
            <a:r>
              <a:rPr lang="en-US" dirty="0"/>
              <a:t>Project Governance Overview</a:t>
            </a:r>
          </a:p>
        </p:txBody>
      </p:sp>
      <p:sp>
        <p:nvSpPr>
          <p:cNvPr id="3" name="TextBox 2"/>
          <p:cNvSpPr txBox="1"/>
          <p:nvPr/>
        </p:nvSpPr>
        <p:spPr>
          <a:xfrm>
            <a:off x="416326" y="1120203"/>
            <a:ext cx="11356171" cy="5414816"/>
          </a:xfrm>
          <a:prstGeom prst="rect">
            <a:avLst/>
          </a:prstGeom>
          <a:noFill/>
        </p:spPr>
        <p:txBody>
          <a:bodyPr wrap="square" rtlCol="0">
            <a:spAutoFit/>
          </a:bodyPr>
          <a:lstStyle/>
          <a:p>
            <a:r>
              <a:rPr lang="en-US" dirty="0"/>
              <a:t>Project Governance is not a project weekly status update in that it is designed so that the audience is the Executive Sponsor and key business stakeholders.</a:t>
            </a:r>
          </a:p>
          <a:p>
            <a:endParaRPr lang="en-US" dirty="0"/>
          </a:p>
          <a:p>
            <a:pPr>
              <a:lnSpc>
                <a:spcPct val="200000"/>
              </a:lnSpc>
            </a:pPr>
            <a:r>
              <a:rPr lang="en-US" dirty="0"/>
              <a:t>The focus of the meeting should be:</a:t>
            </a:r>
          </a:p>
          <a:p>
            <a:pPr marL="285750" indent="-285750">
              <a:lnSpc>
                <a:spcPct val="200000"/>
              </a:lnSpc>
              <a:buFont typeface="Arial" panose="020B0604020202020204" pitchFamily="34" charset="0"/>
              <a:buChar char="•"/>
            </a:pPr>
            <a:r>
              <a:rPr lang="en-US" dirty="0"/>
              <a:t>Project Status Overview</a:t>
            </a:r>
          </a:p>
          <a:p>
            <a:pPr marL="285750" indent="-285750">
              <a:lnSpc>
                <a:spcPct val="200000"/>
              </a:lnSpc>
              <a:buFont typeface="Arial" panose="020B0604020202020204" pitchFamily="34" charset="0"/>
              <a:buChar char="•"/>
            </a:pPr>
            <a:r>
              <a:rPr lang="en-US" dirty="0"/>
              <a:t>RIDAC areas that require executive or stakeholder involvement</a:t>
            </a:r>
          </a:p>
          <a:p>
            <a:pPr marL="742790" lvl="1" indent="-285750">
              <a:lnSpc>
                <a:spcPct val="200000"/>
              </a:lnSpc>
              <a:buFont typeface="Arial" panose="020B0604020202020204" pitchFamily="34" charset="0"/>
              <a:buChar char="•"/>
            </a:pPr>
            <a:r>
              <a:rPr lang="en-US" dirty="0"/>
              <a:t>Risks, Issues, Decisions, Actions, Changes</a:t>
            </a:r>
          </a:p>
          <a:p>
            <a:pPr marL="742790" lvl="1" indent="-285750">
              <a:lnSpc>
                <a:spcPct val="200000"/>
              </a:lnSpc>
              <a:buFont typeface="Arial" panose="020B0604020202020204" pitchFamily="34" charset="0"/>
              <a:buChar char="•"/>
            </a:pPr>
            <a:endParaRPr lang="en-US" dirty="0"/>
          </a:p>
          <a:p>
            <a:r>
              <a:rPr lang="en-US" dirty="0"/>
              <a:t>The following slides provide you with a template format to follow.  Review this with the executive sponsor to see if this format is something that resonates with them.  The key is sharing critical information that requires escalation to keep the project on track.  </a:t>
            </a:r>
          </a:p>
          <a:p>
            <a:pPr>
              <a:spcAft>
                <a:spcPts val="2400"/>
              </a:spcAft>
            </a:pPr>
            <a:endParaRPr lang="en-US" sz="2000" dirty="0"/>
          </a:p>
          <a:p>
            <a:pPr algn="l">
              <a:lnSpc>
                <a:spcPct val="90000"/>
              </a:lnSpc>
              <a:spcAft>
                <a:spcPts val="2400"/>
              </a:spcAft>
            </a:pPr>
            <a:endParaRPr lang="en-US" sz="2000" dirty="0"/>
          </a:p>
        </p:txBody>
      </p:sp>
    </p:spTree>
    <p:extLst>
      <p:ext uri="{BB962C8B-B14F-4D97-AF65-F5344CB8AC3E}">
        <p14:creationId xmlns:p14="http://schemas.microsoft.com/office/powerpoint/2010/main" val="120529669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CC10-B0B7-2D4B-85FE-20A382577579}"/>
              </a:ext>
            </a:extLst>
          </p:cNvPr>
          <p:cNvSpPr>
            <a:spLocks noGrp="1"/>
          </p:cNvSpPr>
          <p:nvPr>
            <p:ph type="title"/>
          </p:nvPr>
        </p:nvSpPr>
        <p:spPr/>
        <p:txBody>
          <a:bodyPr/>
          <a:lstStyle/>
          <a:p>
            <a:r>
              <a:rPr lang="en-US" dirty="0"/>
              <a:t>Agenda</a:t>
            </a:r>
          </a:p>
        </p:txBody>
      </p:sp>
      <p:sp>
        <p:nvSpPr>
          <p:cNvPr id="3" name="TextBox 2">
            <a:extLst>
              <a:ext uri="{FF2B5EF4-FFF2-40B4-BE49-F238E27FC236}">
                <a16:creationId xmlns:a16="http://schemas.microsoft.com/office/drawing/2014/main" id="{73364393-E317-9A45-A2F9-02FE9CA61766}"/>
              </a:ext>
            </a:extLst>
          </p:cNvPr>
          <p:cNvSpPr txBox="1"/>
          <p:nvPr/>
        </p:nvSpPr>
        <p:spPr>
          <a:xfrm>
            <a:off x="425550" y="1294410"/>
            <a:ext cx="10927260" cy="3073085"/>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2000" dirty="0"/>
              <a:t>Project Status Overview</a:t>
            </a:r>
          </a:p>
          <a:p>
            <a:pPr marL="457200" indent="-457200" algn="l">
              <a:lnSpc>
                <a:spcPct val="200000"/>
              </a:lnSpc>
              <a:buFont typeface="Arial" panose="020B0604020202020204" pitchFamily="34" charset="0"/>
              <a:buChar char="•"/>
            </a:pPr>
            <a:r>
              <a:rPr lang="en-US" sz="2000" dirty="0"/>
              <a:t>Project Activity Status Detail</a:t>
            </a:r>
          </a:p>
          <a:p>
            <a:pPr marL="457200" indent="-457200" algn="l">
              <a:lnSpc>
                <a:spcPct val="200000"/>
              </a:lnSpc>
              <a:buFont typeface="Arial" panose="020B0604020202020204" pitchFamily="34" charset="0"/>
              <a:buChar char="•"/>
            </a:pPr>
            <a:r>
              <a:rPr lang="en-US" sz="2000" dirty="0"/>
              <a:t>Project Risks &amp; Issues</a:t>
            </a:r>
          </a:p>
          <a:p>
            <a:pPr marL="457200" indent="-457200" algn="l">
              <a:lnSpc>
                <a:spcPct val="200000"/>
              </a:lnSpc>
              <a:buFont typeface="Arial" panose="020B0604020202020204" pitchFamily="34" charset="0"/>
              <a:buChar char="•"/>
            </a:pPr>
            <a:r>
              <a:rPr lang="en-US" sz="2000" dirty="0"/>
              <a:t>Decision &amp; Action Items</a:t>
            </a:r>
          </a:p>
          <a:p>
            <a:pPr marL="457200" indent="-457200" algn="l">
              <a:lnSpc>
                <a:spcPct val="200000"/>
              </a:lnSpc>
              <a:buFont typeface="Arial" panose="020B0604020202020204" pitchFamily="34" charset="0"/>
              <a:buChar char="•"/>
            </a:pPr>
            <a:r>
              <a:rPr lang="en-US" sz="2000" dirty="0"/>
              <a:t>Proposed Changes</a:t>
            </a:r>
          </a:p>
        </p:txBody>
      </p:sp>
    </p:spTree>
    <p:extLst>
      <p:ext uri="{BB962C8B-B14F-4D97-AF65-F5344CB8AC3E}">
        <p14:creationId xmlns:p14="http://schemas.microsoft.com/office/powerpoint/2010/main" val="6058568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531812" y="1091078"/>
            <a:ext cx="11139174" cy="38704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2013</a:t>
            </a:r>
          </a:p>
        </p:txBody>
      </p:sp>
      <p:sp>
        <p:nvSpPr>
          <p:cNvPr id="3" name="Rectangle 2"/>
          <p:cNvSpPr/>
          <p:nvPr/>
        </p:nvSpPr>
        <p:spPr>
          <a:xfrm>
            <a:off x="531813" y="1443257"/>
            <a:ext cx="11125200" cy="428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31"/>
          <p:cNvSpPr>
            <a:spLocks noGrp="1"/>
          </p:cNvSpPr>
          <p:nvPr>
            <p:ph type="title"/>
          </p:nvPr>
        </p:nvSpPr>
        <p:spPr/>
        <p:txBody>
          <a:bodyPr/>
          <a:lstStyle/>
          <a:p>
            <a:r>
              <a:rPr lang="en-US" dirty="0"/>
              <a:t>Timeline</a:t>
            </a:r>
          </a:p>
        </p:txBody>
      </p:sp>
      <p:sp>
        <p:nvSpPr>
          <p:cNvPr id="40" name="TextBox 39"/>
          <p:cNvSpPr txBox="1"/>
          <p:nvPr/>
        </p:nvSpPr>
        <p:spPr bwMode="gray">
          <a:xfrm>
            <a:off x="618487" y="1495400"/>
            <a:ext cx="10864952" cy="307777"/>
          </a:xfrm>
          <a:prstGeom prst="rect">
            <a:avLst/>
          </a:prstGeom>
          <a:noFill/>
        </p:spPr>
        <p:txBody>
          <a:bodyPr wrap="square" rtlCol="0">
            <a:spAutoFit/>
          </a:bodyPr>
          <a:lstStyle/>
          <a:p>
            <a:pPr>
              <a:spcBef>
                <a:spcPts val="1200"/>
              </a:spcBef>
              <a:buClr>
                <a:schemeClr val="tx2"/>
              </a:buClr>
            </a:pPr>
            <a:r>
              <a:rPr lang="en-US" sz="1400" dirty="0">
                <a:solidFill>
                  <a:schemeClr val="bg1"/>
                </a:solidFill>
                <a:ea typeface="Calibri Regular" charset="0"/>
                <a:cs typeface="Calibri Regular" charset="0"/>
              </a:rPr>
              <a:t>Jan		Feb 		Mar		Apr		May		Jun		Jul		Aug		Sep		</a:t>
            </a:r>
            <a:r>
              <a:rPr lang="en-US" sz="1400" dirty="0" err="1">
                <a:solidFill>
                  <a:schemeClr val="bg1"/>
                </a:solidFill>
                <a:ea typeface="Calibri Regular" charset="0"/>
                <a:cs typeface="Calibri Regular" charset="0"/>
              </a:rPr>
              <a:t>Ocf</a:t>
            </a:r>
            <a:r>
              <a:rPr lang="en-US" sz="1400" dirty="0">
                <a:solidFill>
                  <a:schemeClr val="bg1"/>
                </a:solidFill>
                <a:ea typeface="Calibri Regular" charset="0"/>
                <a:cs typeface="Calibri Regular" charset="0"/>
              </a:rPr>
              <a:t>		Nov		 Dec</a:t>
            </a:r>
          </a:p>
        </p:txBody>
      </p:sp>
      <p:sp>
        <p:nvSpPr>
          <p:cNvPr id="23" name="TextBox 22"/>
          <p:cNvSpPr txBox="1"/>
          <p:nvPr/>
        </p:nvSpPr>
        <p:spPr>
          <a:xfrm>
            <a:off x="2166455" y="2140340"/>
            <a:ext cx="2088162" cy="276999"/>
          </a:xfrm>
          <a:prstGeom prst="rect">
            <a:avLst/>
          </a:prstGeom>
          <a:noFill/>
        </p:spPr>
        <p:txBody>
          <a:bodyPr wrap="square" rtlCol="0">
            <a:spAutoFit/>
          </a:bodyPr>
          <a:lstStyle/>
          <a:p>
            <a:pPr algn="r">
              <a:spcBef>
                <a:spcPts val="1200"/>
              </a:spcBef>
              <a:buClr>
                <a:schemeClr val="tx2"/>
              </a:buClr>
            </a:pPr>
            <a:r>
              <a:rPr lang="en-US" sz="1200" dirty="0">
                <a:ea typeface="Calibri Regular" charset="0"/>
                <a:cs typeface="Calibri Regular" charset="0"/>
              </a:rPr>
              <a:t>Requirement Workshops</a:t>
            </a:r>
          </a:p>
        </p:txBody>
      </p:sp>
      <p:sp>
        <p:nvSpPr>
          <p:cNvPr id="4" name="Rectangle 3"/>
          <p:cNvSpPr/>
          <p:nvPr/>
        </p:nvSpPr>
        <p:spPr>
          <a:xfrm>
            <a:off x="1788636" y="1926591"/>
            <a:ext cx="2818990" cy="1981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263446" y="2740563"/>
            <a:ext cx="1774336" cy="276999"/>
          </a:xfrm>
          <a:prstGeom prst="rect">
            <a:avLst/>
          </a:prstGeom>
          <a:noFill/>
        </p:spPr>
        <p:txBody>
          <a:bodyPr wrap="square" rtlCol="0">
            <a:spAutoFit/>
          </a:bodyPr>
          <a:lstStyle/>
          <a:p>
            <a:pPr>
              <a:spcBef>
                <a:spcPts val="1200"/>
              </a:spcBef>
              <a:buClr>
                <a:schemeClr val="tx2"/>
              </a:buClr>
            </a:pPr>
            <a:r>
              <a:rPr lang="en-US" sz="1200" dirty="0">
                <a:ea typeface="Calibri Regular" charset="0"/>
                <a:cs typeface="Calibri Regular" charset="0"/>
              </a:rPr>
              <a:t>Incident Final Build</a:t>
            </a:r>
          </a:p>
        </p:txBody>
      </p:sp>
      <p:sp>
        <p:nvSpPr>
          <p:cNvPr id="42" name="Rectangle 41"/>
          <p:cNvSpPr/>
          <p:nvPr/>
        </p:nvSpPr>
        <p:spPr>
          <a:xfrm>
            <a:off x="3762022" y="2753239"/>
            <a:ext cx="1113576" cy="2620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73648" y="3403817"/>
            <a:ext cx="2588374" cy="276999"/>
          </a:xfrm>
          <a:prstGeom prst="rect">
            <a:avLst/>
          </a:prstGeom>
          <a:noFill/>
        </p:spPr>
        <p:txBody>
          <a:bodyPr wrap="square" rtlCol="0">
            <a:spAutoFit/>
          </a:bodyPr>
          <a:lstStyle/>
          <a:p>
            <a:pPr algn="r">
              <a:spcBef>
                <a:spcPts val="1200"/>
              </a:spcBef>
              <a:buClr>
                <a:schemeClr val="tx2"/>
              </a:buClr>
            </a:pPr>
            <a:r>
              <a:rPr lang="en-US" sz="1200" dirty="0">
                <a:ea typeface="Calibri Regular" charset="0"/>
                <a:cs typeface="Calibri Regular" charset="0"/>
              </a:rPr>
              <a:t>Change Prototyping</a:t>
            </a:r>
          </a:p>
        </p:txBody>
      </p:sp>
      <p:sp>
        <p:nvSpPr>
          <p:cNvPr id="37" name="TextBox 36"/>
          <p:cNvSpPr txBox="1"/>
          <p:nvPr/>
        </p:nvSpPr>
        <p:spPr>
          <a:xfrm>
            <a:off x="6270169" y="4014182"/>
            <a:ext cx="2885706" cy="276999"/>
          </a:xfrm>
          <a:prstGeom prst="rect">
            <a:avLst/>
          </a:prstGeom>
          <a:noFill/>
        </p:spPr>
        <p:txBody>
          <a:bodyPr wrap="square" rtlCol="0">
            <a:spAutoFit/>
          </a:bodyPr>
          <a:lstStyle/>
          <a:p>
            <a:pPr>
              <a:spcBef>
                <a:spcPts val="1200"/>
              </a:spcBef>
              <a:buClr>
                <a:schemeClr val="tx2"/>
              </a:buClr>
            </a:pPr>
            <a:r>
              <a:rPr lang="en-US" sz="1200" dirty="0">
                <a:ea typeface="Calibri Regular" charset="0"/>
                <a:cs typeface="Calibri Regular" charset="0"/>
              </a:rPr>
              <a:t>Service Catalog Prototyping</a:t>
            </a:r>
          </a:p>
        </p:txBody>
      </p:sp>
      <p:sp>
        <p:nvSpPr>
          <p:cNvPr id="51" name="Rectangle 50"/>
          <p:cNvSpPr/>
          <p:nvPr/>
        </p:nvSpPr>
        <p:spPr>
          <a:xfrm>
            <a:off x="4875598" y="3991241"/>
            <a:ext cx="1394571" cy="2582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63446" y="4421372"/>
            <a:ext cx="2535926" cy="276999"/>
          </a:xfrm>
          <a:prstGeom prst="rect">
            <a:avLst/>
          </a:prstGeom>
          <a:noFill/>
        </p:spPr>
        <p:txBody>
          <a:bodyPr wrap="square" rtlCol="0">
            <a:spAutoFit/>
          </a:bodyPr>
          <a:lstStyle/>
          <a:p>
            <a:pPr>
              <a:spcBef>
                <a:spcPts val="1200"/>
              </a:spcBef>
              <a:buClr>
                <a:schemeClr val="tx2"/>
              </a:buClr>
            </a:pPr>
            <a:r>
              <a:rPr lang="en-US" sz="1200" dirty="0">
                <a:ea typeface="Calibri Regular" charset="0"/>
                <a:cs typeface="Calibri Regular" charset="0"/>
              </a:rPr>
              <a:t>IT Asset Prototyping</a:t>
            </a:r>
          </a:p>
        </p:txBody>
      </p:sp>
      <p:sp>
        <p:nvSpPr>
          <p:cNvPr id="52" name="Rectangle 51"/>
          <p:cNvSpPr/>
          <p:nvPr/>
        </p:nvSpPr>
        <p:spPr>
          <a:xfrm>
            <a:off x="4875598" y="4468936"/>
            <a:ext cx="1394571" cy="2582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F4E667B-9610-7A4C-8960-F05F92C60C27}"/>
              </a:ext>
            </a:extLst>
          </p:cNvPr>
          <p:cNvSpPr/>
          <p:nvPr/>
        </p:nvSpPr>
        <p:spPr>
          <a:xfrm>
            <a:off x="4864991" y="2753239"/>
            <a:ext cx="1405179" cy="2604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7C2D525-2558-FF47-AE78-E33333262B7D}"/>
              </a:ext>
            </a:extLst>
          </p:cNvPr>
          <p:cNvSpPr txBox="1"/>
          <p:nvPr/>
        </p:nvSpPr>
        <p:spPr>
          <a:xfrm>
            <a:off x="2071424" y="2718131"/>
            <a:ext cx="1774336" cy="276999"/>
          </a:xfrm>
          <a:prstGeom prst="rect">
            <a:avLst/>
          </a:prstGeom>
          <a:noFill/>
        </p:spPr>
        <p:txBody>
          <a:bodyPr wrap="square" rtlCol="0">
            <a:spAutoFit/>
          </a:bodyPr>
          <a:lstStyle/>
          <a:p>
            <a:pPr>
              <a:spcBef>
                <a:spcPts val="1200"/>
              </a:spcBef>
              <a:buClr>
                <a:schemeClr val="tx2"/>
              </a:buClr>
            </a:pPr>
            <a:r>
              <a:rPr lang="en-US" sz="1200" dirty="0">
                <a:ea typeface="Calibri Regular" charset="0"/>
                <a:cs typeface="Calibri Regular" charset="0"/>
              </a:rPr>
              <a:t>Incident Prototyping</a:t>
            </a:r>
          </a:p>
        </p:txBody>
      </p:sp>
      <p:sp>
        <p:nvSpPr>
          <p:cNvPr id="27" name="Rectangle 26">
            <a:extLst>
              <a:ext uri="{FF2B5EF4-FFF2-40B4-BE49-F238E27FC236}">
                <a16:creationId xmlns:a16="http://schemas.microsoft.com/office/drawing/2014/main" id="{7854298F-F750-FC49-BB12-A2A38CB55C62}"/>
              </a:ext>
            </a:extLst>
          </p:cNvPr>
          <p:cNvSpPr/>
          <p:nvPr/>
        </p:nvSpPr>
        <p:spPr>
          <a:xfrm>
            <a:off x="3762022" y="3429000"/>
            <a:ext cx="1113576" cy="25181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D3ED273-4276-3A4B-AFFE-35DFC1BB5FB1}"/>
              </a:ext>
            </a:extLst>
          </p:cNvPr>
          <p:cNvSpPr/>
          <p:nvPr/>
        </p:nvSpPr>
        <p:spPr>
          <a:xfrm>
            <a:off x="4875598" y="3428999"/>
            <a:ext cx="1394572" cy="2518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3B730AD-A735-8444-8CC6-065ECECAC0AF}"/>
              </a:ext>
            </a:extLst>
          </p:cNvPr>
          <p:cNvSpPr txBox="1"/>
          <p:nvPr/>
        </p:nvSpPr>
        <p:spPr>
          <a:xfrm>
            <a:off x="5275278" y="3400228"/>
            <a:ext cx="2588374" cy="276999"/>
          </a:xfrm>
          <a:prstGeom prst="rect">
            <a:avLst/>
          </a:prstGeom>
          <a:noFill/>
        </p:spPr>
        <p:txBody>
          <a:bodyPr wrap="square" rtlCol="0">
            <a:spAutoFit/>
          </a:bodyPr>
          <a:lstStyle/>
          <a:p>
            <a:pPr algn="r">
              <a:spcBef>
                <a:spcPts val="1200"/>
              </a:spcBef>
              <a:buClr>
                <a:schemeClr val="tx2"/>
              </a:buClr>
            </a:pPr>
            <a:r>
              <a:rPr lang="en-US" sz="1200" dirty="0">
                <a:ea typeface="Calibri Regular" charset="0"/>
                <a:cs typeface="Calibri Regular" charset="0"/>
              </a:rPr>
              <a:t>Change Final Build</a:t>
            </a:r>
          </a:p>
        </p:txBody>
      </p:sp>
      <p:sp>
        <p:nvSpPr>
          <p:cNvPr id="2" name="TextBox 1">
            <a:extLst>
              <a:ext uri="{FF2B5EF4-FFF2-40B4-BE49-F238E27FC236}">
                <a16:creationId xmlns:a16="http://schemas.microsoft.com/office/drawing/2014/main" id="{553CDC40-470F-4C41-8988-47E9DDC5CA01}"/>
              </a:ext>
            </a:extLst>
          </p:cNvPr>
          <p:cNvSpPr txBox="1"/>
          <p:nvPr/>
        </p:nvSpPr>
        <p:spPr>
          <a:xfrm>
            <a:off x="531812" y="4946631"/>
            <a:ext cx="11139174" cy="1292533"/>
          </a:xfrm>
          <a:prstGeom prst="rect">
            <a:avLst/>
          </a:prstGeom>
          <a:noFill/>
        </p:spPr>
        <p:txBody>
          <a:bodyPr wrap="square" rtlCol="0">
            <a:spAutoFit/>
          </a:bodyPr>
          <a:lstStyle/>
          <a:p>
            <a:pPr marL="285750" indent="-285750">
              <a:buFont typeface="Arial" panose="020B0604020202020204" pitchFamily="34" charset="0"/>
              <a:buChar char="•"/>
            </a:pPr>
            <a:r>
              <a:rPr lang="en-US" sz="2000" dirty="0"/>
              <a:t>Provide a high-level image of the current project status</a:t>
            </a:r>
          </a:p>
          <a:p>
            <a:pPr marL="285750" indent="-285750">
              <a:buFont typeface="Arial" panose="020B0604020202020204" pitchFamily="34" charset="0"/>
              <a:buChar char="•"/>
            </a:pPr>
            <a:r>
              <a:rPr lang="en-US" sz="2000" dirty="0"/>
              <a:t>Notes in this box should highlight critical dates</a:t>
            </a:r>
          </a:p>
          <a:p>
            <a:pPr marL="285750" indent="-285750">
              <a:buFont typeface="Arial" panose="020B0604020202020204" pitchFamily="34" charset="0"/>
              <a:buChar char="•"/>
            </a:pPr>
            <a:r>
              <a:rPr lang="en-US" sz="2000" dirty="0"/>
              <a:t>If the project time line has changed since the last meeting be sure to point that out</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10079739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260">
            <a:extLst>
              <a:ext uri="{FF2B5EF4-FFF2-40B4-BE49-F238E27FC236}">
                <a16:creationId xmlns:a16="http://schemas.microsoft.com/office/drawing/2014/main" id="{083D726C-37C7-4219-BEE6-3294BD6361CA}"/>
              </a:ext>
            </a:extLst>
          </p:cNvPr>
          <p:cNvSpPr>
            <a:spLocks noGrp="1"/>
          </p:cNvSpPr>
          <p:nvPr>
            <p:ph type="title"/>
          </p:nvPr>
        </p:nvSpPr>
        <p:spPr>
          <a:xfrm>
            <a:off x="426340" y="189700"/>
            <a:ext cx="11222132" cy="668692"/>
          </a:xfrm>
        </p:spPr>
        <p:txBody>
          <a:bodyPr/>
          <a:lstStyle/>
          <a:p>
            <a:r>
              <a:rPr lang="en-US" dirty="0"/>
              <a:t>Project Status Detail</a:t>
            </a:r>
          </a:p>
        </p:txBody>
      </p:sp>
      <p:sp>
        <p:nvSpPr>
          <p:cNvPr id="263" name="Text Placeholder 262">
            <a:extLst>
              <a:ext uri="{FF2B5EF4-FFF2-40B4-BE49-F238E27FC236}">
                <a16:creationId xmlns:a16="http://schemas.microsoft.com/office/drawing/2014/main" id="{946E3007-89CC-4BCC-8544-156D2AE32A8F}"/>
              </a:ext>
            </a:extLst>
          </p:cNvPr>
          <p:cNvSpPr>
            <a:spLocks noGrp="1"/>
          </p:cNvSpPr>
          <p:nvPr>
            <p:ph type="body" sz="quarter" idx="12"/>
          </p:nvPr>
        </p:nvSpPr>
        <p:spPr>
          <a:xfrm>
            <a:off x="438911" y="818083"/>
            <a:ext cx="11209561" cy="448056"/>
          </a:xfrm>
        </p:spPr>
        <p:txBody>
          <a:bodyPr/>
          <a:lstStyle/>
          <a:p>
            <a:r>
              <a:rPr lang="en-US" dirty="0"/>
              <a:t>Story State by Product - Pivot</a:t>
            </a:r>
          </a:p>
        </p:txBody>
      </p:sp>
      <p:sp>
        <p:nvSpPr>
          <p:cNvPr id="2" name="TextBox 1">
            <a:extLst>
              <a:ext uri="{FF2B5EF4-FFF2-40B4-BE49-F238E27FC236}">
                <a16:creationId xmlns:a16="http://schemas.microsoft.com/office/drawing/2014/main" id="{0650DDE4-1912-9A4D-AC55-A39A5F8262C5}"/>
              </a:ext>
            </a:extLst>
          </p:cNvPr>
          <p:cNvSpPr txBox="1"/>
          <p:nvPr/>
        </p:nvSpPr>
        <p:spPr>
          <a:xfrm>
            <a:off x="970209" y="4084131"/>
            <a:ext cx="10248405" cy="2584169"/>
          </a:xfrm>
          <a:prstGeom prst="rect">
            <a:avLst/>
          </a:prstGeom>
          <a:noFill/>
        </p:spPr>
        <p:txBody>
          <a:bodyPr wrap="square" rtlCol="0">
            <a:spAutoFit/>
          </a:bodyPr>
          <a:lstStyle/>
          <a:p>
            <a:pPr marL="285750" indent="-285750">
              <a:buFont typeface="Arial" panose="020B0604020202020204" pitchFamily="34" charset="0"/>
              <a:buChar char="•"/>
            </a:pPr>
            <a:r>
              <a:rPr lang="en-US" dirty="0"/>
              <a:t>The image above shows a detailed view of tasks and where they are in the project – this was derived directly from ServiceNow PPS</a:t>
            </a:r>
          </a:p>
          <a:p>
            <a:pPr marL="285750" indent="-285750">
              <a:buFont typeface="Arial" panose="020B0604020202020204" pitchFamily="34" charset="0"/>
              <a:buChar char="•"/>
            </a:pPr>
            <a:r>
              <a:rPr lang="en-US" dirty="0"/>
              <a:t>Depending on the state of your project you may or may not need to show this detail or </a:t>
            </a:r>
            <a:r>
              <a:rPr lang="en-US" b="1" dirty="0"/>
              <a:t>can also be shown as a bar graph or pie chart</a:t>
            </a:r>
          </a:p>
          <a:p>
            <a:pPr marL="285750" indent="-285750">
              <a:buFont typeface="Arial" panose="020B0604020202020204" pitchFamily="34" charset="0"/>
              <a:buChar char="•"/>
            </a:pPr>
            <a:r>
              <a:rPr lang="en-US" dirty="0"/>
              <a:t>Use this space to provide high-level overview of what the detail means – you will need to talk them through this.</a:t>
            </a:r>
          </a:p>
          <a:p>
            <a:pPr marL="285750" indent="-285750">
              <a:buFont typeface="Arial" panose="020B0604020202020204" pitchFamily="34" charset="0"/>
              <a:buChar char="•"/>
            </a:pPr>
            <a:r>
              <a:rPr lang="en-US" dirty="0"/>
              <a:t>Showing last meeting’s numbers will help to show a trend – improvement or a reason for concern - </a:t>
            </a:r>
          </a:p>
          <a:p>
            <a:pPr algn="l"/>
            <a:endParaRPr lang="en-US" dirty="0"/>
          </a:p>
        </p:txBody>
      </p:sp>
      <p:sp>
        <p:nvSpPr>
          <p:cNvPr id="4" name="TextBox 3">
            <a:extLst>
              <a:ext uri="{FF2B5EF4-FFF2-40B4-BE49-F238E27FC236}">
                <a16:creationId xmlns:a16="http://schemas.microsoft.com/office/drawing/2014/main" id="{F57C5C24-EFAA-614C-8B2D-2B0580EC292F}"/>
              </a:ext>
            </a:extLst>
          </p:cNvPr>
          <p:cNvSpPr txBox="1"/>
          <p:nvPr/>
        </p:nvSpPr>
        <p:spPr>
          <a:xfrm>
            <a:off x="1472541" y="3407918"/>
            <a:ext cx="3004457" cy="369204"/>
          </a:xfrm>
          <a:prstGeom prst="rect">
            <a:avLst/>
          </a:prstGeom>
          <a:noFill/>
        </p:spPr>
        <p:txBody>
          <a:bodyPr wrap="square" rtlCol="0">
            <a:spAutoFit/>
          </a:bodyPr>
          <a:lstStyle/>
          <a:p>
            <a:pPr algn="l"/>
            <a:r>
              <a:rPr lang="en-US" dirty="0"/>
              <a:t>Last meetings total</a:t>
            </a:r>
          </a:p>
        </p:txBody>
      </p:sp>
      <p:pic>
        <p:nvPicPr>
          <p:cNvPr id="9" name="Picture 8" descr="A screenshot of a cell phone&#13;&#10;&#13;&#10;Description automatically generated">
            <a:extLst>
              <a:ext uri="{FF2B5EF4-FFF2-40B4-BE49-F238E27FC236}">
                <a16:creationId xmlns:a16="http://schemas.microsoft.com/office/drawing/2014/main" id="{F73891A0-2D46-4340-9728-B90D1D303614}"/>
              </a:ext>
            </a:extLst>
          </p:cNvPr>
          <p:cNvPicPr>
            <a:picLocks noChangeAspect="1"/>
          </p:cNvPicPr>
          <p:nvPr/>
        </p:nvPicPr>
        <p:blipFill>
          <a:blip r:embed="rId3"/>
          <a:stretch>
            <a:fillRect/>
          </a:stretch>
        </p:blipFill>
        <p:spPr>
          <a:xfrm>
            <a:off x="1318161" y="1169612"/>
            <a:ext cx="9310255" cy="2300500"/>
          </a:xfrm>
          <a:prstGeom prst="rect">
            <a:avLst/>
          </a:prstGeom>
        </p:spPr>
      </p:pic>
      <p:pic>
        <p:nvPicPr>
          <p:cNvPr id="13" name="Picture 12">
            <a:extLst>
              <a:ext uri="{FF2B5EF4-FFF2-40B4-BE49-F238E27FC236}">
                <a16:creationId xmlns:a16="http://schemas.microsoft.com/office/drawing/2014/main" id="{23C888EF-F5C5-4C47-AC2B-ABEF546EBD3B}"/>
              </a:ext>
            </a:extLst>
          </p:cNvPr>
          <p:cNvPicPr>
            <a:picLocks noChangeAspect="1"/>
          </p:cNvPicPr>
          <p:nvPr/>
        </p:nvPicPr>
        <p:blipFill>
          <a:blip r:embed="rId4"/>
          <a:stretch>
            <a:fillRect/>
          </a:stretch>
        </p:blipFill>
        <p:spPr>
          <a:xfrm>
            <a:off x="1318161" y="3741643"/>
            <a:ext cx="9310255" cy="342488"/>
          </a:xfrm>
          <a:prstGeom prst="rect">
            <a:avLst/>
          </a:prstGeom>
        </p:spPr>
      </p:pic>
    </p:spTree>
    <p:extLst>
      <p:ext uri="{BB962C8B-B14F-4D97-AF65-F5344CB8AC3E}">
        <p14:creationId xmlns:p14="http://schemas.microsoft.com/office/powerpoint/2010/main" val="113545455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0B1C031-D48E-8B4B-8461-462D8FF99069}"/>
              </a:ext>
            </a:extLst>
          </p:cNvPr>
          <p:cNvSpPr>
            <a:spLocks noGrp="1"/>
          </p:cNvSpPr>
          <p:nvPr>
            <p:ph type="title"/>
          </p:nvPr>
        </p:nvSpPr>
        <p:spPr/>
        <p:txBody>
          <a:bodyPr/>
          <a:lstStyle/>
          <a:p>
            <a:r>
              <a:rPr lang="en-US" dirty="0"/>
              <a:t>Risk &amp; Issues</a:t>
            </a:r>
          </a:p>
        </p:txBody>
      </p:sp>
      <p:graphicFrame>
        <p:nvGraphicFramePr>
          <p:cNvPr id="16" name="Table 15">
            <a:extLst>
              <a:ext uri="{FF2B5EF4-FFF2-40B4-BE49-F238E27FC236}">
                <a16:creationId xmlns:a16="http://schemas.microsoft.com/office/drawing/2014/main" id="{F4EE1E02-2612-1D43-BEA1-70E3E1B150BA}"/>
              </a:ext>
            </a:extLst>
          </p:cNvPr>
          <p:cNvGraphicFramePr>
            <a:graphicFrameLocks noGrp="1"/>
          </p:cNvGraphicFramePr>
          <p:nvPr>
            <p:extLst>
              <p:ext uri="{D42A27DB-BD31-4B8C-83A1-F6EECF244321}">
                <p14:modId xmlns:p14="http://schemas.microsoft.com/office/powerpoint/2010/main" val="2178412905"/>
              </p:ext>
            </p:extLst>
          </p:nvPr>
        </p:nvGraphicFramePr>
        <p:xfrm>
          <a:off x="4399904" y="857896"/>
          <a:ext cx="2727157" cy="2576899"/>
        </p:xfrm>
        <a:graphic>
          <a:graphicData uri="http://schemas.openxmlformats.org/drawingml/2006/table">
            <a:tbl>
              <a:tblPr/>
              <a:tblGrid>
                <a:gridCol w="425012">
                  <a:extLst>
                    <a:ext uri="{9D8B030D-6E8A-4147-A177-3AD203B41FA5}">
                      <a16:colId xmlns:a16="http://schemas.microsoft.com/office/drawing/2014/main" val="20000"/>
                    </a:ext>
                  </a:extLst>
                </a:gridCol>
                <a:gridCol w="460429">
                  <a:extLst>
                    <a:ext uri="{9D8B030D-6E8A-4147-A177-3AD203B41FA5}">
                      <a16:colId xmlns:a16="http://schemas.microsoft.com/office/drawing/2014/main" val="20001"/>
                    </a:ext>
                  </a:extLst>
                </a:gridCol>
                <a:gridCol w="460429">
                  <a:extLst>
                    <a:ext uri="{9D8B030D-6E8A-4147-A177-3AD203B41FA5}">
                      <a16:colId xmlns:a16="http://schemas.microsoft.com/office/drawing/2014/main" val="20002"/>
                    </a:ext>
                  </a:extLst>
                </a:gridCol>
                <a:gridCol w="460429">
                  <a:extLst>
                    <a:ext uri="{9D8B030D-6E8A-4147-A177-3AD203B41FA5}">
                      <a16:colId xmlns:a16="http://schemas.microsoft.com/office/drawing/2014/main" val="20003"/>
                    </a:ext>
                  </a:extLst>
                </a:gridCol>
                <a:gridCol w="460429">
                  <a:extLst>
                    <a:ext uri="{9D8B030D-6E8A-4147-A177-3AD203B41FA5}">
                      <a16:colId xmlns:a16="http://schemas.microsoft.com/office/drawing/2014/main" val="20004"/>
                    </a:ext>
                  </a:extLst>
                </a:gridCol>
                <a:gridCol w="460429">
                  <a:extLst>
                    <a:ext uri="{9D8B030D-6E8A-4147-A177-3AD203B41FA5}">
                      <a16:colId xmlns:a16="http://schemas.microsoft.com/office/drawing/2014/main" val="20005"/>
                    </a:ext>
                  </a:extLst>
                </a:gridCol>
              </a:tblGrid>
              <a:tr h="424340">
                <a:tc>
                  <a:txBody>
                    <a:bodyPr/>
                    <a:lstStyle/>
                    <a:p>
                      <a:pPr algn="ctr" fontAlgn="ctr"/>
                      <a:r>
                        <a:rPr lang="en-US" sz="1200" b="1" i="0" u="none" strike="noStrike" dirty="0">
                          <a:solidFill>
                            <a:srgbClr val="000000"/>
                          </a:solidFill>
                          <a:latin typeface="Arial"/>
                        </a:rPr>
                        <a:t>5</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0" i="0" u="none" strike="noStrike" dirty="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424340">
                <a:tc>
                  <a:txBody>
                    <a:bodyPr/>
                    <a:lstStyle/>
                    <a:p>
                      <a:pPr algn="ctr" fontAlgn="ctr"/>
                      <a:r>
                        <a:rPr lang="en-US" sz="1200" b="1" i="0" u="none" strike="noStrike" dirty="0">
                          <a:solidFill>
                            <a:srgbClr val="000000"/>
                          </a:solidFill>
                          <a:latin typeface="Arial"/>
                        </a:rPr>
                        <a:t>4</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0" i="0" u="none" strike="noStrike" dirty="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600" b="0" i="0" u="none" strike="noStrike" dirty="0">
                          <a:solidFill>
                            <a:srgbClr val="000000"/>
                          </a:solidFill>
                          <a:latin typeface="Calibri"/>
                        </a:rPr>
                        <a:t>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424340">
                <a:tc>
                  <a:txBody>
                    <a:bodyPr/>
                    <a:lstStyle/>
                    <a:p>
                      <a:pPr algn="ctr" fontAlgn="ctr"/>
                      <a:r>
                        <a:rPr lang="en-US" sz="1200" b="1" i="0" u="none" strike="noStrike" dirty="0">
                          <a:solidFill>
                            <a:srgbClr val="000000"/>
                          </a:solidFill>
                          <a:latin typeface="Arial"/>
                        </a:rPr>
                        <a:t>3</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0" i="0" u="none" strike="noStrike" dirty="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424340">
                <a:tc>
                  <a:txBody>
                    <a:bodyPr/>
                    <a:lstStyle/>
                    <a:p>
                      <a:pPr algn="ctr" fontAlgn="ctr"/>
                      <a:r>
                        <a:rPr lang="en-US" sz="1200" b="1" i="0" u="none" strike="noStrike" dirty="0">
                          <a:solidFill>
                            <a:srgbClr val="000000"/>
                          </a:solidFill>
                          <a:latin typeface="Arial"/>
                        </a:rPr>
                        <a:t>2</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600" b="0" i="0" u="none" strike="noStrike" dirty="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24340">
                <a:tc>
                  <a:txBody>
                    <a:bodyPr/>
                    <a:lstStyle/>
                    <a:p>
                      <a:pPr algn="ctr" fontAlgn="ctr"/>
                      <a:r>
                        <a:rPr lang="en-US" sz="1200" b="1" i="0" u="none" strike="noStrike" dirty="0">
                          <a:solidFill>
                            <a:srgbClr val="000000"/>
                          </a:solidFill>
                          <a:latin typeface="Arial"/>
                        </a:rPr>
                        <a:t>1</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en-US" sz="1600" b="0" i="0" u="none" strike="noStrike" dirty="0">
                        <a:solidFill>
                          <a:srgbClr val="000000"/>
                        </a:solidFill>
                        <a:latin typeface="Calibri"/>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endParaRPr lang="en-US" sz="1600" b="0"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455199">
                <a:tc>
                  <a:txBody>
                    <a:bodyPr/>
                    <a:lstStyle/>
                    <a:p>
                      <a:pPr algn="ctr" fontAlgn="ctr"/>
                      <a:endParaRPr lang="en-US" sz="1200" b="1" i="0" u="none" strike="noStrike" dirty="0">
                        <a:solidFill>
                          <a:srgbClr val="000000"/>
                        </a:solidFill>
                        <a:latin typeface="Arial"/>
                      </a:endParaRPr>
                    </a:p>
                  </a:txBody>
                  <a:tcPr marL="9525" marR="9525" marT="9525" marB="0" anchor="ctr">
                    <a:lnL>
                      <a:noFill/>
                    </a:lnL>
                    <a:lnR>
                      <a:noFill/>
                    </a:lnR>
                    <a:lnT>
                      <a:noFill/>
                    </a:lnT>
                    <a:lnB>
                      <a:noFill/>
                    </a:lnB>
                  </a:tcPr>
                </a:tc>
                <a:tc>
                  <a:txBody>
                    <a:bodyPr/>
                    <a:lstStyle/>
                    <a:p>
                      <a:pPr algn="ctr" fontAlgn="ctr"/>
                      <a:r>
                        <a:rPr lang="en-US" sz="1200" b="1" i="0" u="none" strike="noStrike" dirty="0">
                          <a:solidFill>
                            <a:srgbClr val="000000"/>
                          </a:solidFill>
                          <a:latin typeface="Arial"/>
                        </a:rPr>
                        <a:t>1</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200" b="1" i="0" u="none" strike="noStrike" dirty="0">
                          <a:solidFill>
                            <a:srgbClr val="000000"/>
                          </a:solidFill>
                          <a:latin typeface="Arial"/>
                        </a:rPr>
                        <a:t>2</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200" b="1" i="0" u="none" strike="noStrike" dirty="0">
                          <a:solidFill>
                            <a:srgbClr val="000000"/>
                          </a:solidFill>
                          <a:latin typeface="Arial"/>
                        </a:rPr>
                        <a:t>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200" b="1" i="0" u="none" strike="noStrike" dirty="0">
                          <a:solidFill>
                            <a:srgbClr val="000000"/>
                          </a:solidFill>
                          <a:latin typeface="Arial"/>
                        </a:rPr>
                        <a:t>4</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200" b="1" i="0" u="none" strike="noStrike" dirty="0">
                          <a:solidFill>
                            <a:srgbClr val="000000"/>
                          </a:solidFill>
                          <a:latin typeface="Arial"/>
                        </a:rPr>
                        <a:t>5</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bl>
          </a:graphicData>
        </a:graphic>
      </p:graphicFrame>
      <p:sp>
        <p:nvSpPr>
          <p:cNvPr id="17" name="TextBox 16">
            <a:extLst>
              <a:ext uri="{FF2B5EF4-FFF2-40B4-BE49-F238E27FC236}">
                <a16:creationId xmlns:a16="http://schemas.microsoft.com/office/drawing/2014/main" id="{2336A0C9-7A55-6C45-8957-2732FABF15D5}"/>
              </a:ext>
            </a:extLst>
          </p:cNvPr>
          <p:cNvSpPr txBox="1">
            <a:spLocks noChangeArrowheads="1"/>
          </p:cNvSpPr>
          <p:nvPr/>
        </p:nvSpPr>
        <p:spPr bwMode="auto">
          <a:xfrm rot="16200000">
            <a:off x="3277465" y="1857740"/>
            <a:ext cx="2094472" cy="276999"/>
          </a:xfrm>
          <a:prstGeom prst="rect">
            <a:avLst/>
          </a:prstGeom>
          <a:noFill/>
          <a:ln w="9525">
            <a:noFill/>
            <a:miter lim="800000"/>
            <a:headEnd/>
            <a:tailEnd/>
          </a:ln>
        </p:spPr>
        <p:txBody>
          <a:bodyPr wrap="square">
            <a:spAutoFit/>
          </a:bodyPr>
          <a:lstStyle/>
          <a:p>
            <a:r>
              <a:rPr lang="en-US" sz="1200" b="1" dirty="0"/>
              <a:t>Likelihood of Occurrence</a:t>
            </a:r>
          </a:p>
        </p:txBody>
      </p:sp>
      <p:sp>
        <p:nvSpPr>
          <p:cNvPr id="18" name="TextBox 17">
            <a:extLst>
              <a:ext uri="{FF2B5EF4-FFF2-40B4-BE49-F238E27FC236}">
                <a16:creationId xmlns:a16="http://schemas.microsoft.com/office/drawing/2014/main" id="{925AABA1-4D53-6C43-B4FE-F94CF1F1FF4B}"/>
              </a:ext>
            </a:extLst>
          </p:cNvPr>
          <p:cNvSpPr txBox="1">
            <a:spLocks noChangeArrowheads="1"/>
          </p:cNvSpPr>
          <p:nvPr/>
        </p:nvSpPr>
        <p:spPr bwMode="auto">
          <a:xfrm>
            <a:off x="4611464" y="3209161"/>
            <a:ext cx="2590800" cy="276999"/>
          </a:xfrm>
          <a:prstGeom prst="rect">
            <a:avLst/>
          </a:prstGeom>
          <a:noFill/>
          <a:ln w="9525">
            <a:noFill/>
            <a:miter lim="800000"/>
            <a:headEnd/>
            <a:tailEnd/>
          </a:ln>
        </p:spPr>
        <p:txBody>
          <a:bodyPr wrap="square">
            <a:spAutoFit/>
          </a:bodyPr>
          <a:lstStyle/>
          <a:p>
            <a:pPr algn="ctr"/>
            <a:r>
              <a:rPr lang="en-US" sz="1200" b="1" dirty="0"/>
              <a:t>Business Impact</a:t>
            </a:r>
          </a:p>
        </p:txBody>
      </p:sp>
      <p:graphicFrame>
        <p:nvGraphicFramePr>
          <p:cNvPr id="19" name="Table 18">
            <a:extLst>
              <a:ext uri="{FF2B5EF4-FFF2-40B4-BE49-F238E27FC236}">
                <a16:creationId xmlns:a16="http://schemas.microsoft.com/office/drawing/2014/main" id="{68E3E432-319A-D94F-B7AF-EC3301AD50A3}"/>
              </a:ext>
            </a:extLst>
          </p:cNvPr>
          <p:cNvGraphicFramePr>
            <a:graphicFrameLocks noGrp="1"/>
          </p:cNvGraphicFramePr>
          <p:nvPr>
            <p:extLst>
              <p:ext uri="{D42A27DB-BD31-4B8C-83A1-F6EECF244321}">
                <p14:modId xmlns:p14="http://schemas.microsoft.com/office/powerpoint/2010/main" val="3160261033"/>
              </p:ext>
            </p:extLst>
          </p:nvPr>
        </p:nvGraphicFramePr>
        <p:xfrm>
          <a:off x="1867291" y="3650672"/>
          <a:ext cx="8879878" cy="2584711"/>
        </p:xfrm>
        <a:graphic>
          <a:graphicData uri="http://schemas.openxmlformats.org/drawingml/2006/table">
            <a:tbl>
              <a:tblPr firstRow="1" bandRow="1">
                <a:tableStyleId>{5C22544A-7EE6-4342-B048-85BDC9FD1C3A}</a:tableStyleId>
              </a:tblPr>
              <a:tblGrid>
                <a:gridCol w="4092466">
                  <a:extLst>
                    <a:ext uri="{9D8B030D-6E8A-4147-A177-3AD203B41FA5}">
                      <a16:colId xmlns:a16="http://schemas.microsoft.com/office/drawing/2014/main" val="20000"/>
                    </a:ext>
                  </a:extLst>
                </a:gridCol>
                <a:gridCol w="4787412">
                  <a:extLst>
                    <a:ext uri="{9D8B030D-6E8A-4147-A177-3AD203B41FA5}">
                      <a16:colId xmlns:a16="http://schemas.microsoft.com/office/drawing/2014/main" val="20001"/>
                    </a:ext>
                  </a:extLst>
                </a:gridCol>
              </a:tblGrid>
              <a:tr h="289240">
                <a:tc>
                  <a:txBody>
                    <a:bodyPr/>
                    <a:lstStyle/>
                    <a:p>
                      <a:pPr algn="ctr"/>
                      <a:r>
                        <a:rPr lang="en-US" sz="1050" dirty="0"/>
                        <a:t>Issue /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5653"/>
                    </a:solidFill>
                  </a:tcPr>
                </a:tc>
                <a:tc>
                  <a:txBody>
                    <a:bodyPr/>
                    <a:lstStyle/>
                    <a:p>
                      <a:pPr algn="ctr"/>
                      <a:r>
                        <a:rPr lang="en-US" sz="1050" dirty="0"/>
                        <a:t>Mitigation Update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5653"/>
                    </a:solidFill>
                  </a:tcPr>
                </a:tc>
                <a:extLst>
                  <a:ext uri="{0D108BD9-81ED-4DB2-BD59-A6C34878D82A}">
                    <a16:rowId xmlns:a16="http://schemas.microsoft.com/office/drawing/2014/main" val="10000"/>
                  </a:ext>
                </a:extLst>
              </a:tr>
              <a:tr h="473301">
                <a:tc>
                  <a:txBody>
                    <a:bodyPr/>
                    <a:lstStyle/>
                    <a:p>
                      <a:pPr marL="174625" marR="0" lvl="1" indent="-174625" algn="l" defTabSz="914400" rtl="0" eaLnBrk="1" fontAlgn="auto" latinLnBrk="0" hangingPunct="1">
                        <a:lnSpc>
                          <a:spcPct val="90000"/>
                        </a:lnSpc>
                        <a:spcBef>
                          <a:spcPts val="600"/>
                        </a:spcBef>
                        <a:spcAft>
                          <a:spcPts val="600"/>
                        </a:spcAft>
                        <a:buClr>
                          <a:srgbClr val="C41425"/>
                        </a:buClr>
                        <a:buSzTx/>
                        <a:buFont typeface="+mj-lt"/>
                        <a:buNone/>
                        <a:tabLst/>
                        <a:defRPr/>
                      </a:pPr>
                      <a:r>
                        <a:rPr lang="en-US" sz="1100" dirty="0">
                          <a:latin typeface="+mn-lt"/>
                        </a:rPr>
                        <a:t>1</a:t>
                      </a:r>
                      <a:r>
                        <a:rPr lang="en-US" sz="1100" i="1" dirty="0">
                          <a:latin typeface="+mn-lt"/>
                        </a:rPr>
                        <a:t>. </a:t>
                      </a:r>
                      <a:r>
                        <a:rPr lang="en-US" sz="1100" i="0" dirty="0">
                          <a:latin typeface="+mn-lt"/>
                        </a:rPr>
                        <a:t>List out the issues/risks</a:t>
                      </a:r>
                      <a:r>
                        <a:rPr lang="en-US" sz="1100" i="0" baseline="0" dirty="0">
                          <a:latin typeface="+mn-lt"/>
                        </a:rPr>
                        <a:t> that require executive attention – basically these are the ones that could derail the project </a:t>
                      </a:r>
                      <a:endParaRPr lang="en-US" sz="11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i="0" dirty="0"/>
                        <a:t>Provide any updates regarding</a:t>
                      </a:r>
                      <a:r>
                        <a:rPr lang="en-US" sz="1100" i="0" baseline="0" dirty="0"/>
                        <a:t> what is being done to mitigate this risk/issue</a:t>
                      </a:r>
                      <a:endParaRPr lang="en-US" sz="11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09390">
                <a:tc>
                  <a:txBody>
                    <a:bodyPr/>
                    <a:lstStyle/>
                    <a:p>
                      <a:pPr marL="174625" marR="0" lvl="1" indent="-174625" algn="l" defTabSz="914400" rtl="0" eaLnBrk="1" fontAlgn="auto" latinLnBrk="0" hangingPunct="1">
                        <a:lnSpc>
                          <a:spcPct val="90000"/>
                        </a:lnSpc>
                        <a:spcBef>
                          <a:spcPts val="600"/>
                        </a:spcBef>
                        <a:spcAft>
                          <a:spcPts val="600"/>
                        </a:spcAft>
                        <a:buClr>
                          <a:srgbClr val="C41425"/>
                        </a:buClr>
                        <a:buSzTx/>
                        <a:buFont typeface="+mj-lt"/>
                        <a:buNone/>
                        <a:tabLst/>
                        <a:defRPr/>
                      </a:pPr>
                      <a:r>
                        <a:rPr lang="en-US" sz="1100" i="0" dirty="0">
                          <a:solidFill>
                            <a:schemeClr val="tx1"/>
                          </a:solidFill>
                          <a:latin typeface="+mn-lt"/>
                        </a:rPr>
                        <a:t>2.</a:t>
                      </a:r>
                      <a:r>
                        <a:rPr lang="en-US" sz="1100" i="0" baseline="0" dirty="0">
                          <a:solidFill>
                            <a:schemeClr val="tx1"/>
                          </a:solidFill>
                          <a:latin typeface="+mn-lt"/>
                        </a:rPr>
                        <a:t> The numbers in the boxes above correlate to the risks/issues listed here</a:t>
                      </a:r>
                      <a:endParaRPr lang="en-US" sz="11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itchFamily="34" charset="0"/>
                        <a:buNone/>
                      </a:pPr>
                      <a:endParaRPr lang="en-US" sz="11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5822">
                <a:tc>
                  <a:txBody>
                    <a:bodyPr/>
                    <a:lstStyle/>
                    <a:p>
                      <a:pPr marL="174625" marR="0" lvl="1" indent="-174625" algn="l" defTabSz="914400" rtl="0" eaLnBrk="1" fontAlgn="auto" latinLnBrk="0" hangingPunct="1">
                        <a:lnSpc>
                          <a:spcPct val="90000"/>
                        </a:lnSpc>
                        <a:spcBef>
                          <a:spcPts val="600"/>
                        </a:spcBef>
                        <a:spcAft>
                          <a:spcPts val="600"/>
                        </a:spcAft>
                        <a:buClr>
                          <a:srgbClr val="C41425"/>
                        </a:buClr>
                        <a:buSzTx/>
                        <a:buFont typeface="+mj-lt"/>
                        <a:buNone/>
                        <a:tabLst/>
                        <a:defRPr/>
                      </a:pPr>
                      <a:r>
                        <a:rPr lang="en-US" sz="1100" i="0" dirty="0"/>
                        <a:t>3.</a:t>
                      </a:r>
                      <a:r>
                        <a:rPr lang="en-US" sz="1100" i="0" baseline="0" dirty="0"/>
                        <a:t> </a:t>
                      </a:r>
                      <a:endParaRPr lang="en-US" sz="11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1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36191">
                <a:tc>
                  <a:txBody>
                    <a:bodyPr/>
                    <a:lstStyle/>
                    <a:p>
                      <a:pPr marL="174625" marR="0" lvl="1" indent="-174625" algn="l" defTabSz="914400" rtl="0" eaLnBrk="1" fontAlgn="auto" latinLnBrk="0" hangingPunct="1">
                        <a:lnSpc>
                          <a:spcPct val="90000"/>
                        </a:lnSpc>
                        <a:spcBef>
                          <a:spcPts val="600"/>
                        </a:spcBef>
                        <a:spcAft>
                          <a:spcPts val="600"/>
                        </a:spcAft>
                        <a:buClr>
                          <a:srgbClr val="C41425"/>
                        </a:buClr>
                        <a:buSzTx/>
                        <a:buFont typeface="+mj-lt"/>
                        <a:buNone/>
                        <a:tabLst/>
                        <a:defRPr/>
                      </a:pPr>
                      <a:endParaRPr lang="en-US" sz="105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itchFamily="34" charset="0"/>
                        <a:buNone/>
                      </a:pPr>
                      <a:endParaRPr lang="en-US" sz="105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245466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F6A9CD-B892-4EED-B554-F20D5444EE57}"/>
              </a:ext>
            </a:extLst>
          </p:cNvPr>
          <p:cNvSpPr>
            <a:spLocks noGrp="1"/>
          </p:cNvSpPr>
          <p:nvPr>
            <p:ph type="title"/>
          </p:nvPr>
        </p:nvSpPr>
        <p:spPr>
          <a:xfrm>
            <a:off x="512763" y="271108"/>
            <a:ext cx="11222132" cy="668692"/>
          </a:xfrm>
        </p:spPr>
        <p:txBody>
          <a:bodyPr/>
          <a:lstStyle/>
          <a:p>
            <a:r>
              <a:rPr lang="en-US" dirty="0"/>
              <a:t>Decision &amp; Action Items</a:t>
            </a:r>
          </a:p>
        </p:txBody>
      </p:sp>
      <p:graphicFrame>
        <p:nvGraphicFramePr>
          <p:cNvPr id="10" name="Table 9">
            <a:extLst>
              <a:ext uri="{FF2B5EF4-FFF2-40B4-BE49-F238E27FC236}">
                <a16:creationId xmlns:a16="http://schemas.microsoft.com/office/drawing/2014/main" id="{4BF19A20-621B-2340-8B32-9C167ACD33C9}"/>
              </a:ext>
            </a:extLst>
          </p:cNvPr>
          <p:cNvGraphicFramePr>
            <a:graphicFrameLocks noGrp="1"/>
          </p:cNvGraphicFramePr>
          <p:nvPr>
            <p:extLst>
              <p:ext uri="{D42A27DB-BD31-4B8C-83A1-F6EECF244321}">
                <p14:modId xmlns:p14="http://schemas.microsoft.com/office/powerpoint/2010/main" val="3700963497"/>
              </p:ext>
            </p:extLst>
          </p:nvPr>
        </p:nvGraphicFramePr>
        <p:xfrm>
          <a:off x="889000" y="1147701"/>
          <a:ext cx="10426699" cy="4562598"/>
        </p:xfrm>
        <a:graphic>
          <a:graphicData uri="http://schemas.openxmlformats.org/drawingml/2006/table">
            <a:tbl>
              <a:tblPr/>
              <a:tblGrid>
                <a:gridCol w="5638930">
                  <a:extLst>
                    <a:ext uri="{9D8B030D-6E8A-4147-A177-3AD203B41FA5}">
                      <a16:colId xmlns:a16="http://schemas.microsoft.com/office/drawing/2014/main" val="20000"/>
                    </a:ext>
                  </a:extLst>
                </a:gridCol>
                <a:gridCol w="2021504">
                  <a:extLst>
                    <a:ext uri="{9D8B030D-6E8A-4147-A177-3AD203B41FA5}">
                      <a16:colId xmlns:a16="http://schemas.microsoft.com/office/drawing/2014/main" val="20001"/>
                    </a:ext>
                  </a:extLst>
                </a:gridCol>
                <a:gridCol w="2766265">
                  <a:extLst>
                    <a:ext uri="{9D8B030D-6E8A-4147-A177-3AD203B41FA5}">
                      <a16:colId xmlns:a16="http://schemas.microsoft.com/office/drawing/2014/main" val="20002"/>
                    </a:ext>
                  </a:extLst>
                </a:gridCol>
              </a:tblGrid>
              <a:tr h="598162">
                <a:tc>
                  <a:txBody>
                    <a:bodyPr/>
                    <a:lstStyle/>
                    <a:p>
                      <a:pPr marL="0" marR="0">
                        <a:spcBef>
                          <a:spcPts val="0"/>
                        </a:spcBef>
                        <a:spcAft>
                          <a:spcPts val="0"/>
                        </a:spcAft>
                      </a:pPr>
                      <a:r>
                        <a:rPr lang="en-US" sz="2000" b="1" dirty="0">
                          <a:solidFill>
                            <a:schemeClr val="bg1"/>
                          </a:solidFill>
                          <a:latin typeface="+mj-lt"/>
                          <a:ea typeface="Times New Roman"/>
                          <a:cs typeface="Times New Roman"/>
                        </a:rPr>
                        <a:t>Decision</a:t>
                      </a:r>
                      <a:r>
                        <a:rPr lang="en-US" sz="2000" b="1" baseline="0" dirty="0">
                          <a:solidFill>
                            <a:schemeClr val="bg1"/>
                          </a:solidFill>
                          <a:latin typeface="+mj-lt"/>
                          <a:ea typeface="Times New Roman"/>
                          <a:cs typeface="Times New Roman"/>
                        </a:rPr>
                        <a:t>/</a:t>
                      </a:r>
                      <a:r>
                        <a:rPr lang="en-US" sz="2000" b="1" dirty="0">
                          <a:solidFill>
                            <a:schemeClr val="bg1"/>
                          </a:solidFill>
                          <a:latin typeface="+mj-lt"/>
                          <a:ea typeface="Times New Roman"/>
                          <a:cs typeface="Times New Roman"/>
                        </a:rPr>
                        <a:t>Action Item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5653"/>
                    </a:solidFill>
                  </a:tcPr>
                </a:tc>
                <a:tc>
                  <a:txBody>
                    <a:bodyPr/>
                    <a:lstStyle/>
                    <a:p>
                      <a:pPr marL="0" marR="0" algn="ctr">
                        <a:spcBef>
                          <a:spcPts val="200"/>
                        </a:spcBef>
                        <a:spcAft>
                          <a:spcPts val="200"/>
                        </a:spcAft>
                      </a:pPr>
                      <a:r>
                        <a:rPr lang="en-US" sz="2000" b="1" dirty="0">
                          <a:solidFill>
                            <a:schemeClr val="bg1"/>
                          </a:solidFill>
                          <a:latin typeface="+mj-lt"/>
                          <a:ea typeface="Times New Roman"/>
                          <a:cs typeface="Times New Roman"/>
                        </a:rPr>
                        <a:t>Assigned To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5653"/>
                    </a:solidFill>
                  </a:tcPr>
                </a:tc>
                <a:tc>
                  <a:txBody>
                    <a:bodyPr/>
                    <a:lstStyle/>
                    <a:p>
                      <a:pPr marL="0" marR="0" algn="ctr">
                        <a:spcBef>
                          <a:spcPts val="200"/>
                        </a:spcBef>
                        <a:spcAft>
                          <a:spcPts val="200"/>
                        </a:spcAft>
                      </a:pPr>
                      <a:r>
                        <a:rPr lang="en-US" sz="2000" b="1" dirty="0">
                          <a:solidFill>
                            <a:schemeClr val="bg1"/>
                          </a:solidFill>
                          <a:latin typeface="+mj-lt"/>
                          <a:ea typeface="Times New Roman"/>
                          <a:cs typeface="Times New Roman"/>
                        </a:rPr>
                        <a:t>Status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5653"/>
                    </a:solidFill>
                  </a:tcPr>
                </a:tc>
                <a:extLst>
                  <a:ext uri="{0D108BD9-81ED-4DB2-BD59-A6C34878D82A}">
                    <a16:rowId xmlns:a16="http://schemas.microsoft.com/office/drawing/2014/main" val="10000"/>
                  </a:ext>
                </a:extLst>
              </a:tr>
              <a:tr h="697120">
                <a:tc>
                  <a:txBody>
                    <a:bodyPr/>
                    <a:lstStyle/>
                    <a:p>
                      <a:pPr marL="0" marR="0">
                        <a:spcBef>
                          <a:spcPts val="600"/>
                        </a:spcBef>
                        <a:spcAft>
                          <a:spcPts val="0"/>
                        </a:spcAft>
                      </a:pPr>
                      <a:r>
                        <a:rPr lang="en-US" sz="2000" dirty="0">
                          <a:latin typeface="Century Gothic" panose="020B0502020202020204" pitchFamily="34" charset="0"/>
                          <a:ea typeface="Times New Roman"/>
                          <a:cs typeface="Times New Roman"/>
                        </a:rPr>
                        <a:t>List Items that require Decisions or Actions to by the exec or key stakeholders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6226">
                <a:tc>
                  <a:txBody>
                    <a:bodyPr/>
                    <a:lstStyle/>
                    <a:p>
                      <a:pPr marL="0" marR="0">
                        <a:spcBef>
                          <a:spcPts val="600"/>
                        </a:spcBef>
                        <a:spcAft>
                          <a:spcPts val="0"/>
                        </a:spcAft>
                      </a:pPr>
                      <a:r>
                        <a:rPr lang="en-US" sz="2000" dirty="0">
                          <a:latin typeface="Century Gothic" panose="020B0502020202020204" pitchFamily="34" charset="0"/>
                          <a:ea typeface="Times New Roman"/>
                          <a:cs typeface="Times New Roman"/>
                        </a:rPr>
                        <a:t>You may also list decisions</a:t>
                      </a:r>
                      <a:r>
                        <a:rPr lang="en-US" sz="2000" baseline="0" dirty="0">
                          <a:latin typeface="Century Gothic" panose="020B0502020202020204" pitchFamily="34" charset="0"/>
                          <a:ea typeface="Times New Roman"/>
                          <a:cs typeface="Times New Roman"/>
                        </a:rPr>
                        <a:t> or actions that belong to others that are delayed or may impact the project</a:t>
                      </a:r>
                      <a:endParaRPr lang="en-US" sz="2000" dirty="0">
                        <a:latin typeface="Century Gothic" panose="020B0502020202020204" pitchFamily="34" charset="0"/>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0817">
                <a:tc>
                  <a:txBody>
                    <a:bodyPr/>
                    <a:lstStyle/>
                    <a:p>
                      <a:pPr marL="0" marR="0">
                        <a:spcBef>
                          <a:spcPts val="600"/>
                        </a:spcBef>
                        <a:spcAft>
                          <a:spcPts val="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0817">
                <a:tc>
                  <a:txBody>
                    <a:bodyPr/>
                    <a:lstStyle/>
                    <a:p>
                      <a:pPr marL="0" marR="0">
                        <a:spcBef>
                          <a:spcPts val="600"/>
                        </a:spcBef>
                        <a:spcAft>
                          <a:spcPts val="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49456">
                <a:tc>
                  <a:txBody>
                    <a:bodyPr/>
                    <a:lstStyle/>
                    <a:p>
                      <a:pPr marL="0" marR="0">
                        <a:spcBef>
                          <a:spcPts val="600"/>
                        </a:spcBef>
                        <a:spcAft>
                          <a:spcPts val="0"/>
                        </a:spcAft>
                      </a:pPr>
                      <a:endParaRPr lang="en-US" sz="2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7849912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F6A9CD-B892-4EED-B554-F20D5444EE57}"/>
              </a:ext>
            </a:extLst>
          </p:cNvPr>
          <p:cNvSpPr>
            <a:spLocks noGrp="1"/>
          </p:cNvSpPr>
          <p:nvPr>
            <p:ph type="title"/>
          </p:nvPr>
        </p:nvSpPr>
        <p:spPr>
          <a:xfrm>
            <a:off x="512763" y="271108"/>
            <a:ext cx="11222132" cy="668692"/>
          </a:xfrm>
        </p:spPr>
        <p:txBody>
          <a:bodyPr/>
          <a:lstStyle/>
          <a:p>
            <a:r>
              <a:rPr lang="en-US" dirty="0"/>
              <a:t>Changes</a:t>
            </a:r>
          </a:p>
        </p:txBody>
      </p:sp>
      <p:graphicFrame>
        <p:nvGraphicFramePr>
          <p:cNvPr id="13" name="Table 12">
            <a:extLst>
              <a:ext uri="{FF2B5EF4-FFF2-40B4-BE49-F238E27FC236}">
                <a16:creationId xmlns:a16="http://schemas.microsoft.com/office/drawing/2014/main" id="{3AB11AEF-E692-6D42-8F32-5838BF15AE85}"/>
              </a:ext>
            </a:extLst>
          </p:cNvPr>
          <p:cNvGraphicFramePr>
            <a:graphicFrameLocks noGrp="1"/>
          </p:cNvGraphicFramePr>
          <p:nvPr>
            <p:extLst>
              <p:ext uri="{D42A27DB-BD31-4B8C-83A1-F6EECF244321}">
                <p14:modId xmlns:p14="http://schemas.microsoft.com/office/powerpoint/2010/main" val="813540473"/>
              </p:ext>
            </p:extLst>
          </p:nvPr>
        </p:nvGraphicFramePr>
        <p:xfrm>
          <a:off x="887896" y="1152244"/>
          <a:ext cx="10427804" cy="4553512"/>
        </p:xfrm>
        <a:graphic>
          <a:graphicData uri="http://schemas.openxmlformats.org/drawingml/2006/table">
            <a:tbl>
              <a:tblPr/>
              <a:tblGrid>
                <a:gridCol w="4891823">
                  <a:extLst>
                    <a:ext uri="{9D8B030D-6E8A-4147-A177-3AD203B41FA5}">
                      <a16:colId xmlns:a16="http://schemas.microsoft.com/office/drawing/2014/main" val="20000"/>
                    </a:ext>
                  </a:extLst>
                </a:gridCol>
                <a:gridCol w="2773371">
                  <a:extLst>
                    <a:ext uri="{9D8B030D-6E8A-4147-A177-3AD203B41FA5}">
                      <a16:colId xmlns:a16="http://schemas.microsoft.com/office/drawing/2014/main" val="20001"/>
                    </a:ext>
                  </a:extLst>
                </a:gridCol>
                <a:gridCol w="2762610">
                  <a:extLst>
                    <a:ext uri="{9D8B030D-6E8A-4147-A177-3AD203B41FA5}">
                      <a16:colId xmlns:a16="http://schemas.microsoft.com/office/drawing/2014/main" val="20002"/>
                    </a:ext>
                  </a:extLst>
                </a:gridCol>
              </a:tblGrid>
              <a:tr h="603584">
                <a:tc>
                  <a:txBody>
                    <a:bodyPr/>
                    <a:lstStyle/>
                    <a:p>
                      <a:pPr marL="0" marR="0">
                        <a:spcBef>
                          <a:spcPts val="0"/>
                        </a:spcBef>
                        <a:spcAft>
                          <a:spcPts val="0"/>
                        </a:spcAft>
                      </a:pPr>
                      <a:r>
                        <a:rPr lang="en-US" sz="2000" b="1" dirty="0">
                          <a:solidFill>
                            <a:schemeClr val="bg1"/>
                          </a:solidFill>
                          <a:latin typeface="+mj-lt"/>
                          <a:ea typeface="Times New Roman"/>
                          <a:cs typeface="Times New Roman"/>
                        </a:rPr>
                        <a:t>Proposed Changes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5653"/>
                    </a:solidFill>
                  </a:tcPr>
                </a:tc>
                <a:tc>
                  <a:txBody>
                    <a:bodyPr/>
                    <a:lstStyle/>
                    <a:p>
                      <a:pPr marL="0" marR="0" algn="ctr">
                        <a:spcBef>
                          <a:spcPts val="200"/>
                        </a:spcBef>
                        <a:spcAft>
                          <a:spcPts val="200"/>
                        </a:spcAft>
                      </a:pPr>
                      <a:r>
                        <a:rPr lang="en-US" sz="2000" b="1" dirty="0">
                          <a:solidFill>
                            <a:schemeClr val="bg1"/>
                          </a:solidFill>
                          <a:latin typeface="+mj-lt"/>
                          <a:ea typeface="Times New Roman"/>
                          <a:cs typeface="Times New Roman"/>
                        </a:rPr>
                        <a:t>Expected Impact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5653"/>
                    </a:solidFill>
                  </a:tcPr>
                </a:tc>
                <a:tc>
                  <a:txBody>
                    <a:bodyPr/>
                    <a:lstStyle/>
                    <a:p>
                      <a:pPr marL="0" marR="0" algn="ctr">
                        <a:spcBef>
                          <a:spcPts val="200"/>
                        </a:spcBef>
                        <a:spcAft>
                          <a:spcPts val="200"/>
                        </a:spcAft>
                      </a:pPr>
                      <a:r>
                        <a:rPr lang="en-US" sz="2000" b="1" dirty="0">
                          <a:solidFill>
                            <a:schemeClr val="bg1"/>
                          </a:solidFill>
                          <a:latin typeface="+mj-lt"/>
                          <a:ea typeface="Times New Roman"/>
                          <a:cs typeface="Times New Roman"/>
                        </a:rPr>
                        <a:t>Decision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B5653"/>
                    </a:solidFill>
                  </a:tcPr>
                </a:tc>
                <a:extLst>
                  <a:ext uri="{0D108BD9-81ED-4DB2-BD59-A6C34878D82A}">
                    <a16:rowId xmlns:a16="http://schemas.microsoft.com/office/drawing/2014/main" val="10000"/>
                  </a:ext>
                </a:extLst>
              </a:tr>
              <a:tr h="836495">
                <a:tc>
                  <a:txBody>
                    <a:bodyPr/>
                    <a:lstStyle/>
                    <a:p>
                      <a:pPr marL="0" marR="0">
                        <a:spcBef>
                          <a:spcPts val="600"/>
                        </a:spcBef>
                        <a:spcAft>
                          <a:spcPts val="0"/>
                        </a:spcAft>
                      </a:pPr>
                      <a:r>
                        <a:rPr lang="en-US" sz="2000" dirty="0">
                          <a:latin typeface="Century Gothic" panose="020B0502020202020204" pitchFamily="34" charset="0"/>
                          <a:ea typeface="Times New Roman"/>
                          <a:cs typeface="Times New Roman"/>
                        </a:rPr>
                        <a:t>List any changes that you may be proposing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r>
                        <a:rPr lang="en-US" sz="2000" dirty="0">
                          <a:latin typeface="Century Gothic" panose="020B0502020202020204" pitchFamily="34" charset="0"/>
                          <a:ea typeface="Times New Roman"/>
                          <a:cs typeface="Times New Roman"/>
                        </a:rPr>
                        <a:t>What the expected impact or outcome 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r>
                        <a:rPr lang="en-US" sz="2000" dirty="0">
                          <a:latin typeface="Century Gothic" panose="020B0502020202020204" pitchFamily="34" charset="0"/>
                          <a:ea typeface="Times New Roman"/>
                          <a:cs typeface="Times New Roman"/>
                        </a:rPr>
                        <a:t>What</a:t>
                      </a:r>
                      <a:r>
                        <a:rPr lang="en-US" sz="2000" baseline="0" dirty="0">
                          <a:latin typeface="Century Gothic" panose="020B0502020202020204" pitchFamily="34" charset="0"/>
                          <a:ea typeface="Times New Roman"/>
                          <a:cs typeface="Times New Roman"/>
                        </a:rPr>
                        <a:t> the </a:t>
                      </a:r>
                      <a:r>
                        <a:rPr lang="en-US" sz="2000" dirty="0">
                          <a:latin typeface="Century Gothic" panose="020B0502020202020204" pitchFamily="34" charset="0"/>
                          <a:ea typeface="Times New Roman"/>
                          <a:cs typeface="Times New Roman"/>
                        </a:rPr>
                        <a:t>Go/no go decision is and who made the decision.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4214">
                <a:tc>
                  <a:txBody>
                    <a:bodyPr/>
                    <a:lstStyle/>
                    <a:p>
                      <a:pPr marL="0" marR="0" algn="ctr">
                        <a:spcBef>
                          <a:spcPts val="600"/>
                        </a:spcBef>
                        <a:spcAft>
                          <a:spcPts val="0"/>
                        </a:spcAft>
                      </a:pPr>
                      <a:endParaRPr lang="en-US" sz="2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97079">
                <a:tc>
                  <a:txBody>
                    <a:bodyPr/>
                    <a:lstStyle/>
                    <a:p>
                      <a:pPr marL="0" marR="0">
                        <a:spcBef>
                          <a:spcPts val="600"/>
                        </a:spcBef>
                        <a:spcAft>
                          <a:spcPts val="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7079">
                <a:tc>
                  <a:txBody>
                    <a:bodyPr/>
                    <a:lstStyle/>
                    <a:p>
                      <a:pPr marL="0" marR="0">
                        <a:spcBef>
                          <a:spcPts val="600"/>
                        </a:spcBef>
                        <a:spcAft>
                          <a:spcPts val="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57156">
                <a:tc>
                  <a:txBody>
                    <a:bodyPr/>
                    <a:lstStyle/>
                    <a:p>
                      <a:pPr marL="0" marR="0">
                        <a:spcBef>
                          <a:spcPts val="600"/>
                        </a:spcBef>
                        <a:spcAft>
                          <a:spcPts val="0"/>
                        </a:spcAft>
                      </a:pPr>
                      <a:endParaRPr lang="en-US" sz="2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200"/>
                        </a:spcAft>
                      </a:pP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2240607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82AC23-D136-4C40-9CFE-13317F4B7222}"/>
              </a:ext>
            </a:extLst>
          </p:cNvPr>
          <p:cNvSpPr>
            <a:spLocks noGrp="1"/>
          </p:cNvSpPr>
          <p:nvPr>
            <p:ph type="body" sz="quarter" idx="10"/>
          </p:nvPr>
        </p:nvSpPr>
        <p:spPr/>
        <p:txBody>
          <a:bodyPr/>
          <a:lstStyle/>
          <a:p>
            <a:r>
              <a:rPr lang="en-US"/>
              <a:t>Contact information goes here</a:t>
            </a:r>
            <a:endParaRPr lang="en-US" dirty="0"/>
          </a:p>
        </p:txBody>
      </p:sp>
      <p:sp>
        <p:nvSpPr>
          <p:cNvPr id="3" name="Title 2">
            <a:extLst>
              <a:ext uri="{FF2B5EF4-FFF2-40B4-BE49-F238E27FC236}">
                <a16:creationId xmlns:a16="http://schemas.microsoft.com/office/drawing/2014/main" id="{F3EE4E47-023C-8544-95A3-887923A68A4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47345851"/>
      </p:ext>
    </p:extLst>
  </p:cSld>
  <p:clrMapOvr>
    <a:masterClrMapping/>
  </p:clrMapOvr>
</p:sld>
</file>

<file path=ppt/theme/theme1.xml><?xml version="1.0" encoding="utf-8"?>
<a:theme xmlns:a="http://schemas.openxmlformats.org/drawingml/2006/main" name="Office Theme">
  <a:themeElements>
    <a:clrScheme name="ServiceNow">
      <a:dk1>
        <a:srgbClr val="293E40"/>
      </a:dk1>
      <a:lt1>
        <a:srgbClr val="FFFFFF"/>
      </a:lt1>
      <a:dk2>
        <a:srgbClr val="D0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80B5A0"/>
      </a:hlink>
      <a:folHlink>
        <a:srgbClr val="5E8678"/>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Event Keynote Template _Teal_Avenir_102717_JR</Template>
  <TotalTime>6384</TotalTime>
  <Words>459</Words>
  <Application>Microsoft Macintosh PowerPoint</Application>
  <PresentationFormat>Custom</PresentationFormat>
  <Paragraphs>91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.AppleSystemUIFont</vt:lpstr>
      <vt:lpstr>Arial</vt:lpstr>
      <vt:lpstr>Avenir Book</vt:lpstr>
      <vt:lpstr>Calibri</vt:lpstr>
      <vt:lpstr>Century Gothic</vt:lpstr>
      <vt:lpstr>Office Theme</vt:lpstr>
      <vt:lpstr>Project Governance Deck</vt:lpstr>
      <vt:lpstr>Project Governance Overview</vt:lpstr>
      <vt:lpstr>Agenda</vt:lpstr>
      <vt:lpstr>Timeline</vt:lpstr>
      <vt:lpstr>Project Status Detail</vt:lpstr>
      <vt:lpstr>Risk &amp; Issues</vt:lpstr>
      <vt:lpstr>Decision &amp; Action Items</vt:lpstr>
      <vt:lpstr>Changes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Events 16:9 Powerpoint template</dc:title>
  <dc:creator>John Reed</dc:creator>
  <cp:lastModifiedBy>Sanah R Hathiramani</cp:lastModifiedBy>
  <cp:revision>488</cp:revision>
  <cp:lastPrinted>2018-12-11T19:54:48Z</cp:lastPrinted>
  <dcterms:created xsi:type="dcterms:W3CDTF">2017-11-01T20:30:48Z</dcterms:created>
  <dcterms:modified xsi:type="dcterms:W3CDTF">2019-03-20T16:29:55Z</dcterms:modified>
</cp:coreProperties>
</file>