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1" r:id="rId4"/>
    <p:sldId id="262" r:id="rId5"/>
    <p:sldId id="263" r:id="rId6"/>
    <p:sldId id="258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4DA-0A88-440A-B7A2-0F499E4C6860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69D0-7F73-493D-AF94-1FD78D5E1DC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37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L'Hypertext</a:t>
            </a:r>
            <a: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Transfer Protocol Secure est la combinaison du HTTP avec une couche de chiffrement TLS. HTTPS permet au visiteur de vérifier l'identité du site web auquel il accède, grâce à un certificat d'authentification émis par une autorité tierce, réputée fiable</a:t>
            </a:r>
            <a:b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fr-CH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OpenSSL</a:t>
            </a:r>
            <a: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est une boîte à outils de chiffrement comportant deux bibliothèques, </a:t>
            </a:r>
            <a:r>
              <a:rPr lang="fr-CH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libcrypto</a:t>
            </a:r>
            <a: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fr-CH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libssl</a:t>
            </a:r>
            <a: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fournissant respectivement une implémentation des algorithmes cryptographiques et du protocole de communication SSL/TLS, ainsi qu'une interface en ligne de commande, </a:t>
            </a:r>
            <a:r>
              <a:rPr lang="fr-CH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openssl</a:t>
            </a:r>
            <a:r>
              <a:rPr lang="fr-CH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69D0-7F73-493D-AF94-1FD78D5E1DC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633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3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C735FE-5801-FB4C-14E0-CC466F0BE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429000"/>
            <a:ext cx="6477000" cy="2285993"/>
          </a:xfrm>
        </p:spPr>
        <p:txBody>
          <a:bodyPr anchor="b">
            <a:normAutofit/>
          </a:bodyPr>
          <a:lstStyle/>
          <a:p>
            <a:pPr algn="r"/>
            <a:r>
              <a:rPr lang="fr-CH" dirty="0" err="1"/>
              <a:t>P_APP_Webstore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383C52-4F38-B733-E69D-F626F30EA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6378" y="1181101"/>
            <a:ext cx="2802620" cy="1211573"/>
          </a:xfrm>
        </p:spPr>
        <p:txBody>
          <a:bodyPr>
            <a:normAutofit/>
          </a:bodyPr>
          <a:lstStyle/>
          <a:p>
            <a:pPr algn="r"/>
            <a:r>
              <a:rPr lang="fr-CH" dirty="0"/>
              <a:t>William Trelles</a:t>
            </a:r>
          </a:p>
          <a:p>
            <a:pPr algn="r"/>
            <a:r>
              <a:rPr lang="fr-CH" dirty="0"/>
              <a:t>CIN2A</a:t>
            </a:r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EB11B7A4-1278-14F4-29C0-D2BBCF3D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0" r="-1" b="-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08688-E2FC-EBA3-0882-1FFE58C0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12EEA-2B5D-E059-C53F-D580085B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800" dirty="0"/>
              <a:t>HTTPS-OPEN SSL</a:t>
            </a:r>
          </a:p>
          <a:p>
            <a:r>
              <a:rPr lang="fr-CH" sz="2800" dirty="0"/>
              <a:t>Modèle user</a:t>
            </a:r>
          </a:p>
          <a:p>
            <a:r>
              <a:rPr lang="fr-CH" sz="2800" dirty="0"/>
              <a:t>Login/Routes</a:t>
            </a:r>
          </a:p>
          <a:p>
            <a:r>
              <a:rPr lang="fr-CH" sz="2800" dirty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43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06F5B-DAED-E2F4-C936-571BE4D7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20823"/>
            <a:ext cx="9905999" cy="1360898"/>
          </a:xfrm>
        </p:spPr>
        <p:txBody>
          <a:bodyPr/>
          <a:lstStyle/>
          <a:p>
            <a:r>
              <a:rPr lang="fr-CH" dirty="0"/>
              <a:t>HTTPS-OPEN SSL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B27FCA-BC45-9580-3203-A20CBE19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776" y="1490883"/>
            <a:ext cx="5934446" cy="30948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1C3045-5D2B-E411-83FD-9151C5D88388}"/>
              </a:ext>
            </a:extLst>
          </p:cNvPr>
          <p:cNvSpPr txBox="1"/>
          <p:nvPr/>
        </p:nvSpPr>
        <p:spPr>
          <a:xfrm>
            <a:off x="2476499" y="4780385"/>
            <a:ext cx="944880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openssl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genrsa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-out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key.pem</a:t>
            </a:r>
            <a:endParaRPr lang="fr-CH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openssl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-new -key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key.pem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-out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csr.pem</a:t>
            </a:r>
            <a:endParaRPr lang="fr-CH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openssl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x509 -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9999 -in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csr.pem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signkey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key.pem</a:t>
            </a:r>
            <a:r>
              <a:rPr lang="fr-CH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-out </a:t>
            </a:r>
            <a:r>
              <a:rPr lang="fr-CH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cert.pem</a:t>
            </a:r>
            <a:endParaRPr lang="fr-CH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EE0BB-A8AD-5122-4F79-49D0B109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HTTPS-OPEN SSL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6B73E5-3DC3-E8BD-2BA6-CAFD9344A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711" y="3909208"/>
            <a:ext cx="7690573" cy="174711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7C819E-5E1F-386C-3F94-A12FDB57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16" y="2233833"/>
            <a:ext cx="4753165" cy="13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BF79E-B979-313F-4F92-63C37689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user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F0F2FC-DE9A-C90E-CA68-22F87827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17" y="2233833"/>
            <a:ext cx="2228933" cy="30737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62C819-2794-02FD-2A8E-E76509F9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19" y="798349"/>
            <a:ext cx="3453109" cy="51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75E01-FC4D-8FE5-C3DC-84CA3D5B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EA3C56-D01A-5176-E424-CC6DC0ED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623"/>
          <a:stretch/>
        </p:blipFill>
        <p:spPr>
          <a:xfrm>
            <a:off x="1143000" y="2270704"/>
            <a:ext cx="4246402" cy="2146486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5DE1E147-A2FE-0DC5-C4FC-E877FCAE6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36228" y="1791817"/>
            <a:ext cx="4712771" cy="3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8A8D-B4AF-F6B8-097A-E2BDAA4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894347"/>
            <a:ext cx="5289884" cy="1360898"/>
          </a:xfrm>
        </p:spPr>
        <p:txBody>
          <a:bodyPr/>
          <a:lstStyle/>
          <a:p>
            <a:r>
              <a:rPr lang="fr-CH" dirty="0"/>
              <a:t>Accéder aux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8EA29D-A675-6C4E-A595-55342F743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10"/>
          <a:stretch/>
        </p:blipFill>
        <p:spPr>
          <a:xfrm>
            <a:off x="1640592" y="2737898"/>
            <a:ext cx="3620932" cy="18193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0B2AF6-8210-6796-5FE6-AFB9318B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03" b="19694"/>
          <a:stretch/>
        </p:blipFill>
        <p:spPr>
          <a:xfrm>
            <a:off x="5839097" y="2496571"/>
            <a:ext cx="5708828" cy="23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C2D6D-6BCD-A961-EA11-BE5C3F6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013" y="2748551"/>
            <a:ext cx="4343400" cy="1360898"/>
          </a:xfrm>
        </p:spPr>
        <p:txBody>
          <a:bodyPr/>
          <a:lstStyle/>
          <a:p>
            <a:r>
              <a:rPr lang="fr-CH" dirty="0"/>
              <a:t>Accès aux données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1BABC879-488D-2B4E-9199-0661B1158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651" y="487196"/>
            <a:ext cx="3826338" cy="5349844"/>
          </a:xfrm>
        </p:spPr>
      </p:pic>
    </p:spTree>
    <p:extLst>
      <p:ext uri="{BB962C8B-B14F-4D97-AF65-F5344CB8AC3E}">
        <p14:creationId xmlns:p14="http://schemas.microsoft.com/office/powerpoint/2010/main" val="312562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BF208-61A7-711D-ED58-696D7DD2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089" y="2748551"/>
            <a:ext cx="4503821" cy="1360898"/>
          </a:xfrm>
        </p:spPr>
        <p:txBody>
          <a:bodyPr>
            <a:normAutofit/>
          </a:bodyPr>
          <a:lstStyle/>
          <a:p>
            <a:r>
              <a:rPr lang="fr-CH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550908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161</Words>
  <Application>Microsoft Office PowerPoint</Application>
  <PresentationFormat>Grand écran</PresentationFormat>
  <Paragraphs>20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Walbaum Display</vt:lpstr>
      <vt:lpstr>RegattaVTI</vt:lpstr>
      <vt:lpstr>P_APP_Webstore</vt:lpstr>
      <vt:lpstr>Index</vt:lpstr>
      <vt:lpstr>HTTPS-OPEN SSL</vt:lpstr>
      <vt:lpstr>HTTPS-OPEN SSL</vt:lpstr>
      <vt:lpstr>Modèle user</vt:lpstr>
      <vt:lpstr>Login</vt:lpstr>
      <vt:lpstr>Accéder aux données</vt:lpstr>
      <vt:lpstr>Accès aux données</vt:lpstr>
      <vt:lpstr>Conclusion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P_APP_Webstore</dc:title>
  <dc:creator>William Andres Trelles Pashmay</dc:creator>
  <cp:lastModifiedBy>William Andres Trelles Pashmay</cp:lastModifiedBy>
  <cp:revision>3</cp:revision>
  <dcterms:created xsi:type="dcterms:W3CDTF">2024-05-29T06:09:45Z</dcterms:created>
  <dcterms:modified xsi:type="dcterms:W3CDTF">2024-05-29T07:27:08Z</dcterms:modified>
</cp:coreProperties>
</file>