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  <a:srgbClr val="FF9933"/>
    <a:srgbClr val="000000"/>
    <a:srgbClr val="4472C4"/>
    <a:srgbClr val="5B9BD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1950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219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9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725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29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96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26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247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7578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88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7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98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A460-6B09-4BD5-A6BB-D74A7FA93045}" type="datetimeFigureOut">
              <a:rPr lang="en-GB" smtClean="0"/>
              <a:t>04/11/2017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2E62E-3CF5-4164-B072-01A73496E15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276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9145"/>
            <a:ext cx="12192000" cy="6539709"/>
          </a:xfrm>
          <a:prstGeom prst="rect">
            <a:avLst/>
          </a:prstGeom>
        </p:spPr>
      </p:pic>
      <p:sp>
        <p:nvSpPr>
          <p:cNvPr id="7" name="Rectangle à coins arrondis 6"/>
          <p:cNvSpPr/>
          <p:nvPr/>
        </p:nvSpPr>
        <p:spPr>
          <a:xfrm>
            <a:off x="0" y="427785"/>
            <a:ext cx="2553730" cy="3493426"/>
          </a:xfrm>
          <a:prstGeom prst="roundRect">
            <a:avLst>
              <a:gd name="adj" fmla="val 3444"/>
            </a:avLst>
          </a:prstGeom>
          <a:solidFill>
            <a:srgbClr val="0070C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principal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2" name="Légende encadrée 2 11"/>
          <p:cNvSpPr/>
          <p:nvPr/>
        </p:nvSpPr>
        <p:spPr>
          <a:xfrm>
            <a:off x="9588841" y="4955103"/>
            <a:ext cx="1330412" cy="3947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1160"/>
              <a:gd name="adj6" fmla="val -1640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smtClean="0"/>
              <a:t>Inspecteur d’objet</a:t>
            </a:r>
            <a:endParaRPr lang="en-GB"/>
          </a:p>
        </p:txBody>
      </p:sp>
      <p:sp>
        <p:nvSpPr>
          <p:cNvPr id="13" name="Rectangle à coins arrondis 12"/>
          <p:cNvSpPr/>
          <p:nvPr/>
        </p:nvSpPr>
        <p:spPr>
          <a:xfrm>
            <a:off x="-2" y="4049809"/>
            <a:ext cx="2553731" cy="2318040"/>
          </a:xfrm>
          <a:prstGeom prst="roundRect">
            <a:avLst>
              <a:gd name="adj" fmla="val 3444"/>
            </a:avLst>
          </a:prstGeom>
          <a:solidFill>
            <a:srgbClr val="FFC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d’acteurs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Rectangle à coins arrondis 14"/>
          <p:cNvSpPr/>
          <p:nvPr/>
        </p:nvSpPr>
        <p:spPr>
          <a:xfrm>
            <a:off x="2693773" y="757880"/>
            <a:ext cx="5622321" cy="5609969"/>
          </a:xfrm>
          <a:prstGeom prst="roundRect">
            <a:avLst>
              <a:gd name="adj" fmla="val 3778"/>
            </a:avLst>
          </a:prstGeom>
          <a:solidFill>
            <a:srgbClr val="7030A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Zone de prévisualisation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5824150" y="6450227"/>
            <a:ext cx="2491944" cy="289816"/>
          </a:xfrm>
          <a:prstGeom prst="roundRect">
            <a:avLst>
              <a:gd name="adj" fmla="val 19606"/>
            </a:avLst>
          </a:prstGeom>
          <a:solidFill>
            <a:schemeClr val="accent3">
              <a:lumMod val="75000"/>
              <a:alpha val="4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Zoom &amp; dimensions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8365522" y="427785"/>
            <a:ext cx="3826477" cy="5940064"/>
          </a:xfrm>
          <a:prstGeom prst="roundRect">
            <a:avLst>
              <a:gd name="adj" fmla="val 2368"/>
            </a:avLst>
          </a:prstGeom>
          <a:solidFill>
            <a:srgbClr val="C0000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Inspecteur d’objets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8365521" y="159145"/>
            <a:ext cx="3826479" cy="260074"/>
          </a:xfrm>
          <a:prstGeom prst="roundRect">
            <a:avLst>
              <a:gd name="adj" fmla="val 28784"/>
            </a:avLst>
          </a:prstGeom>
          <a:solidFill>
            <a:srgbClr val="00206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Commandes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2603158" y="426875"/>
            <a:ext cx="5712936" cy="289817"/>
          </a:xfrm>
          <a:prstGeom prst="roundRect">
            <a:avLst>
              <a:gd name="adj" fmla="val 28784"/>
            </a:avLst>
          </a:prstGeom>
          <a:solidFill>
            <a:srgbClr val="00B0F0">
              <a:alpha val="40000"/>
            </a:srgb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d’objets ouverts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Rectangle à coins arrondis 20"/>
          <p:cNvSpPr/>
          <p:nvPr/>
        </p:nvSpPr>
        <p:spPr>
          <a:xfrm>
            <a:off x="-2" y="153368"/>
            <a:ext cx="2553731" cy="265851"/>
          </a:xfrm>
          <a:prstGeom prst="roundRect">
            <a:avLst>
              <a:gd name="adj" fmla="val 28784"/>
            </a:avLst>
          </a:prstGeom>
          <a:solidFill>
            <a:schemeClr val="accent3">
              <a:alpha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mtClean="0">
                <a:solidFill>
                  <a:schemeClr val="tx1"/>
                </a:solidFill>
              </a:rPr>
              <a:t>Sélecteur de SynApps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6405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22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VOIGNIER</dc:creator>
  <cp:lastModifiedBy>Eric VOIGNIER</cp:lastModifiedBy>
  <cp:revision>6</cp:revision>
  <dcterms:created xsi:type="dcterms:W3CDTF">2017-11-04T17:11:41Z</dcterms:created>
  <dcterms:modified xsi:type="dcterms:W3CDTF">2017-11-04T20:39:16Z</dcterms:modified>
</cp:coreProperties>
</file>