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7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9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1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1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7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4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69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8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19A8-09C1-483A-ACE8-2BE0601B64AF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9E58-E2DB-4276-8E48-581888014C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8" y="1366549"/>
            <a:ext cx="8402223" cy="412490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54444" y="2718485"/>
            <a:ext cx="185351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054444" y="5193956"/>
            <a:ext cx="185351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054444" y="2718485"/>
            <a:ext cx="0" cy="24548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676401" y="3348680"/>
            <a:ext cx="123155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76401" y="4563761"/>
            <a:ext cx="123155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676401" y="3348680"/>
            <a:ext cx="0" cy="121508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 rot="16200000">
            <a:off x="1245324" y="37612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FF0000"/>
                </a:solidFill>
              </a:rPr>
              <a:t>50%</a:t>
            </a:r>
            <a:endParaRPr lang="en-GB" b="1">
              <a:solidFill>
                <a:srgbClr val="FF0000"/>
              </a:solidFill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1054444" y="2718485"/>
            <a:ext cx="621957" cy="63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054443" y="4552927"/>
            <a:ext cx="615779" cy="62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3" y="1380839"/>
            <a:ext cx="8449854" cy="409632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54444" y="1639328"/>
            <a:ext cx="185351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054444" y="5193956"/>
            <a:ext cx="185351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054443" y="1639327"/>
            <a:ext cx="0" cy="35546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676401" y="3085070"/>
            <a:ext cx="123155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70222" y="4835610"/>
            <a:ext cx="123155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676401" y="3085070"/>
            <a:ext cx="0" cy="17505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 rot="16200000">
            <a:off x="1245324" y="37612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FF0000"/>
                </a:solidFill>
              </a:rPr>
              <a:t>50%</a:t>
            </a:r>
            <a:endParaRPr lang="en-GB" b="1">
              <a:solidFill>
                <a:srgbClr val="FF0000"/>
              </a:solidFill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1054443" y="1639327"/>
            <a:ext cx="615779" cy="141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054443" y="4824282"/>
            <a:ext cx="615779" cy="36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371600"/>
            <a:ext cx="8372475" cy="41148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9243802" y="337751"/>
            <a:ext cx="0" cy="131143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2921262" y="349001"/>
            <a:ext cx="632254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607427" y="1185294"/>
            <a:ext cx="0" cy="232703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559691" y="1185294"/>
            <a:ext cx="0" cy="22517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559691" y="1185294"/>
            <a:ext cx="5047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861652" y="78651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FF0000"/>
                </a:solidFill>
              </a:rPr>
              <a:t>80%</a:t>
            </a:r>
            <a:endParaRPr lang="en-GB" b="1">
              <a:solidFill>
                <a:srgbClr val="FF0000"/>
              </a:solidFill>
            </a:endParaRPr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8605373" y="349000"/>
            <a:ext cx="625402" cy="86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934206" y="365840"/>
            <a:ext cx="623431" cy="84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921262" y="337751"/>
            <a:ext cx="0" cy="131143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13" y="934463"/>
            <a:ext cx="2590570" cy="5248033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6385272" y="559019"/>
            <a:ext cx="0" cy="9979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534032" y="1556951"/>
            <a:ext cx="0" cy="39665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165175" y="559019"/>
            <a:ext cx="0" cy="9979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165175" y="570269"/>
            <a:ext cx="222009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534032" y="1556951"/>
            <a:ext cx="63114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534032" y="5523470"/>
            <a:ext cx="63114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385272" y="3332741"/>
            <a:ext cx="5674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952735" y="3332741"/>
            <a:ext cx="0" cy="108327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5400000">
            <a:off x="6923522" y="36474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FF0000"/>
                </a:solidFill>
              </a:rPr>
              <a:t>50%</a:t>
            </a:r>
            <a:endParaRPr lang="en-GB" b="1">
              <a:solidFill>
                <a:srgbClr val="FF0000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6385272" y="4416017"/>
            <a:ext cx="5674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16200000">
            <a:off x="2438348" y="3355545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5B9BD5"/>
                </a:solidFill>
              </a:rPr>
              <a:t>Plus grande taille</a:t>
            </a:r>
            <a:endParaRPr lang="en-GB" b="1">
              <a:solidFill>
                <a:srgbClr val="5B9BD5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466364" y="212188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5B9BD5"/>
                </a:solidFill>
              </a:rPr>
              <a:t>Plus petite taille</a:t>
            </a:r>
            <a:endParaRPr lang="en-GB" b="1">
              <a:solidFill>
                <a:srgbClr val="5B9BD5"/>
              </a:solidFill>
            </a:endParaRPr>
          </a:p>
        </p:txBody>
      </p:sp>
      <p:cxnSp>
        <p:nvCxnSpPr>
          <p:cNvPr id="54" name="Connecteur en arc 53"/>
          <p:cNvCxnSpPr>
            <a:stCxn id="48" idx="2"/>
            <a:endCxn id="36" idx="1"/>
          </p:cNvCxnSpPr>
          <p:nvPr/>
        </p:nvCxnSpPr>
        <p:spPr>
          <a:xfrm rot="16200000" flipH="1">
            <a:off x="4793176" y="1117957"/>
            <a:ext cx="2958690" cy="1885816"/>
          </a:xfrm>
          <a:prstGeom prst="curvedConnector3">
            <a:avLst>
              <a:gd name="adj1" fmla="val 8236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69" y="927517"/>
            <a:ext cx="2585382" cy="5225385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6385272" y="559019"/>
            <a:ext cx="0" cy="9979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534032" y="1556951"/>
            <a:ext cx="0" cy="39665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165175" y="559019"/>
            <a:ext cx="0" cy="9979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165175" y="570269"/>
            <a:ext cx="222009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534032" y="1556951"/>
            <a:ext cx="63114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534032" y="5523470"/>
            <a:ext cx="63114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385272" y="3332741"/>
            <a:ext cx="5674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952735" y="3332741"/>
            <a:ext cx="0" cy="108327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5400000">
            <a:off x="6921919" y="364745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FF0000"/>
                </a:solidFill>
              </a:rPr>
              <a:t>30%</a:t>
            </a:r>
            <a:endParaRPr lang="en-GB" b="1">
              <a:solidFill>
                <a:srgbClr val="FF0000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6385272" y="4416017"/>
            <a:ext cx="5674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16200000">
            <a:off x="2438348" y="3355545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5B9BD5"/>
                </a:solidFill>
              </a:rPr>
              <a:t>Plus grande taille</a:t>
            </a:r>
            <a:endParaRPr lang="en-GB" b="1">
              <a:solidFill>
                <a:srgbClr val="5B9BD5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466364" y="212188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5B9BD5"/>
                </a:solidFill>
              </a:rPr>
              <a:t>Plus petite taille</a:t>
            </a:r>
            <a:endParaRPr lang="en-GB" b="1">
              <a:solidFill>
                <a:srgbClr val="5B9BD5"/>
              </a:solidFill>
            </a:endParaRPr>
          </a:p>
        </p:txBody>
      </p:sp>
      <p:cxnSp>
        <p:nvCxnSpPr>
          <p:cNvPr id="54" name="Connecteur en arc 53"/>
          <p:cNvCxnSpPr>
            <a:endCxn id="36" idx="1"/>
          </p:cNvCxnSpPr>
          <p:nvPr/>
        </p:nvCxnSpPr>
        <p:spPr>
          <a:xfrm>
            <a:off x="3534031" y="2395836"/>
            <a:ext cx="3681398" cy="1142771"/>
          </a:xfrm>
          <a:prstGeom prst="curvedConnector2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0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352550"/>
            <a:ext cx="8391525" cy="415290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1670222" y="3629302"/>
            <a:ext cx="337133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70222" y="4007708"/>
            <a:ext cx="337133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670222" y="3629302"/>
            <a:ext cx="0" cy="3784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966184" y="3464014"/>
            <a:ext cx="194177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966184" y="4464909"/>
            <a:ext cx="193559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966184" y="3464014"/>
            <a:ext cx="0" cy="10008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 rot="16200000">
            <a:off x="947109" y="36971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FF0000"/>
                </a:solidFill>
              </a:rPr>
              <a:t>x3</a:t>
            </a:r>
            <a:endParaRPr lang="en-GB" b="1">
              <a:solidFill>
                <a:srgbClr val="FF0000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6184" y="3486293"/>
            <a:ext cx="693908" cy="14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966184" y="4007707"/>
            <a:ext cx="693908" cy="43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12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9</cp:revision>
  <dcterms:created xsi:type="dcterms:W3CDTF">2018-07-03T09:40:50Z</dcterms:created>
  <dcterms:modified xsi:type="dcterms:W3CDTF">2018-07-03T15:01:47Z</dcterms:modified>
</cp:coreProperties>
</file>