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65D1"/>
    <a:srgbClr val="3399FF"/>
    <a:srgbClr val="FF9933"/>
    <a:srgbClr val="000000"/>
    <a:srgbClr val="4472C4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8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A460-6B09-4BD5-A6BB-D74A7FA93045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45"/>
            <a:ext cx="12192000" cy="6539709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0" y="427785"/>
            <a:ext cx="2553730" cy="3493426"/>
          </a:xfrm>
          <a:prstGeom prst="roundRect">
            <a:avLst>
              <a:gd name="adj" fmla="val 3444"/>
            </a:avLst>
          </a:prstGeom>
          <a:solidFill>
            <a:srgbClr val="0070C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principal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Légende encadrée 2 11"/>
          <p:cNvSpPr/>
          <p:nvPr/>
        </p:nvSpPr>
        <p:spPr>
          <a:xfrm>
            <a:off x="9588841" y="4955103"/>
            <a:ext cx="1330412" cy="3947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160"/>
              <a:gd name="adj6" fmla="val -164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Inspecteur d’objet</a:t>
            </a:r>
            <a:endParaRPr lang="en-GB"/>
          </a:p>
        </p:txBody>
      </p:sp>
      <p:sp>
        <p:nvSpPr>
          <p:cNvPr id="13" name="Rectangle à coins arrondis 12"/>
          <p:cNvSpPr/>
          <p:nvPr/>
        </p:nvSpPr>
        <p:spPr>
          <a:xfrm>
            <a:off x="-2" y="4049809"/>
            <a:ext cx="2553731" cy="2318040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d’acteurs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693773" y="757880"/>
            <a:ext cx="5622321" cy="5609969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Zone de prévisualisation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824150" y="6450227"/>
            <a:ext cx="2491944" cy="289816"/>
          </a:xfrm>
          <a:prstGeom prst="roundRect">
            <a:avLst>
              <a:gd name="adj" fmla="val 19606"/>
            </a:avLst>
          </a:prstGeom>
          <a:solidFill>
            <a:schemeClr val="accent3">
              <a:lumMod val="75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Zoom &amp; dimensions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8365522" y="427785"/>
            <a:ext cx="3826477" cy="5940064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Inspecteur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365521" y="159145"/>
            <a:ext cx="3826479" cy="260074"/>
          </a:xfrm>
          <a:prstGeom prst="roundRect">
            <a:avLst>
              <a:gd name="adj" fmla="val 28784"/>
            </a:avLst>
          </a:prstGeom>
          <a:solidFill>
            <a:srgbClr val="00206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Commandes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603158" y="426875"/>
            <a:ext cx="5712936" cy="289817"/>
          </a:xfrm>
          <a:prstGeom prst="roundRect">
            <a:avLst>
              <a:gd name="adj" fmla="val 28784"/>
            </a:avLst>
          </a:prstGeom>
          <a:solidFill>
            <a:srgbClr val="00B0F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ouverts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-2" y="153368"/>
            <a:ext cx="2553731" cy="265851"/>
          </a:xfrm>
          <a:prstGeom prst="roundRect">
            <a:avLst>
              <a:gd name="adj" fmla="val 28784"/>
            </a:avLst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SynApps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532996"/>
            <a:ext cx="9793067" cy="5792008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486232" y="3580252"/>
            <a:ext cx="1845278" cy="999985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6" idx="2"/>
          </p:cNvCxnSpPr>
          <p:nvPr/>
        </p:nvCxnSpPr>
        <p:spPr>
          <a:xfrm>
            <a:off x="4408871" y="4580237"/>
            <a:ext cx="0" cy="1367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 flipV="1">
            <a:off x="2875005" y="4080243"/>
            <a:ext cx="611227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482090" y="3580252"/>
            <a:ext cx="1509247" cy="999984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Valeur </a:t>
            </a:r>
            <a:r>
              <a:rPr lang="fr-FR" smtClean="0">
                <a:solidFill>
                  <a:schemeClr val="tx1"/>
                </a:solidFill>
              </a:rPr>
              <a:t>identiques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178991" y="3580251"/>
            <a:ext cx="1710211" cy="999985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Max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8" name="Connecteur en arc 47"/>
          <p:cNvCxnSpPr>
            <a:stCxn id="36" idx="2"/>
          </p:cNvCxnSpPr>
          <p:nvPr/>
        </p:nvCxnSpPr>
        <p:spPr>
          <a:xfrm rot="5400000">
            <a:off x="7015980" y="4525947"/>
            <a:ext cx="963829" cy="107240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36" idx="3"/>
          </p:cNvCxnSpPr>
          <p:nvPr/>
        </p:nvCxnSpPr>
        <p:spPr>
          <a:xfrm>
            <a:off x="8889202" y="4080244"/>
            <a:ext cx="337177" cy="78831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28" idx="0"/>
          </p:cNvCxnSpPr>
          <p:nvPr/>
        </p:nvCxnSpPr>
        <p:spPr>
          <a:xfrm rot="5400000" flipH="1" flipV="1">
            <a:off x="6961309" y="2567331"/>
            <a:ext cx="288326" cy="1737516"/>
          </a:xfrm>
          <a:prstGeom prst="curved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8" idx="2"/>
          </p:cNvCxnSpPr>
          <p:nvPr/>
        </p:nvCxnSpPr>
        <p:spPr>
          <a:xfrm rot="5400000">
            <a:off x="5569113" y="4686993"/>
            <a:ext cx="774359" cy="560844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6" idx="0"/>
          </p:cNvCxnSpPr>
          <p:nvPr/>
        </p:nvCxnSpPr>
        <p:spPr>
          <a:xfrm rot="16200000" flipV="1">
            <a:off x="2131899" y="1303280"/>
            <a:ext cx="2410479" cy="214346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7" y="296562"/>
            <a:ext cx="9976348" cy="6297827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112107" y="823784"/>
            <a:ext cx="3122141" cy="5025082"/>
          </a:xfrm>
          <a:prstGeom prst="roundRect">
            <a:avLst>
              <a:gd name="adj" fmla="val 3444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379571" y="823783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propriété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661352" y="823782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Récapitulatif de la liaison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82"/>
            <a:ext cx="12192000" cy="557523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377714" y="1916210"/>
            <a:ext cx="1448232" cy="686948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Connecteur en arc 5"/>
          <p:cNvCxnSpPr>
            <a:stCxn id="5" idx="1"/>
          </p:cNvCxnSpPr>
          <p:nvPr/>
        </p:nvCxnSpPr>
        <p:spPr>
          <a:xfrm rot="10800000" flipV="1">
            <a:off x="5955958" y="2259684"/>
            <a:ext cx="421757" cy="47527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en arc 8"/>
          <p:cNvCxnSpPr>
            <a:stCxn id="5" idx="3"/>
          </p:cNvCxnSpPr>
          <p:nvPr/>
        </p:nvCxnSpPr>
        <p:spPr>
          <a:xfrm>
            <a:off x="7825946" y="2259684"/>
            <a:ext cx="2195384" cy="151121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5" idx="2"/>
          </p:cNvCxnSpPr>
          <p:nvPr/>
        </p:nvCxnSpPr>
        <p:spPr>
          <a:xfrm rot="16200000" flipH="1">
            <a:off x="5930826" y="3774162"/>
            <a:ext cx="2786040" cy="44403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8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17" y="509180"/>
            <a:ext cx="11526859" cy="5839640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422217" y="1143364"/>
            <a:ext cx="11371850" cy="1895671"/>
          </a:xfrm>
          <a:prstGeom prst="roundRect">
            <a:avLst>
              <a:gd name="adj" fmla="val 3778"/>
            </a:avLst>
          </a:prstGeom>
          <a:solidFill>
            <a:srgbClr val="A365D1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Source de données: </a:t>
            </a:r>
            <a:r>
              <a:rPr lang="fr-FR" i="1" smtClean="0">
                <a:solidFill>
                  <a:schemeClr val="tx1"/>
                </a:solidFill>
              </a:rPr>
              <a:t>contexte de l’acteur </a:t>
            </a:r>
            <a:r>
              <a:rPr lang="fr-FR" smtClean="0">
                <a:solidFill>
                  <a:schemeClr val="tx1"/>
                </a:solidFill>
              </a:rPr>
              <a:t>ou </a:t>
            </a:r>
            <a:r>
              <a:rPr lang="fr-FR" i="1" smtClean="0">
                <a:solidFill>
                  <a:schemeClr val="tx1"/>
                </a:solidFill>
              </a:rPr>
              <a:t>source de donnée spécifique</a:t>
            </a:r>
            <a:endParaRPr lang="en-GB" i="1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422217" y="3095516"/>
            <a:ext cx="11371850" cy="1586753"/>
          </a:xfrm>
          <a:prstGeom prst="roundRect">
            <a:avLst>
              <a:gd name="adj" fmla="val 3778"/>
            </a:avLst>
          </a:prstGeom>
          <a:solidFill>
            <a:schemeClr val="accent2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Contexte: </a:t>
            </a:r>
            <a:r>
              <a:rPr lang="fr-FR" i="1" smtClean="0">
                <a:solidFill>
                  <a:schemeClr val="tx1"/>
                </a:solidFill>
              </a:rPr>
              <a:t>attribut de la donnée</a:t>
            </a:r>
            <a:endParaRPr lang="en-GB" i="1">
              <a:solidFill>
                <a:schemeClr val="tx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422217" y="4738751"/>
            <a:ext cx="11371850" cy="1586753"/>
          </a:xfrm>
          <a:prstGeom prst="roundRect">
            <a:avLst>
              <a:gd name="adj" fmla="val 3778"/>
            </a:avLst>
          </a:prstGeom>
          <a:solidFill>
            <a:schemeClr val="accent6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smtClean="0">
                <a:solidFill>
                  <a:schemeClr val="tx1"/>
                </a:solidFill>
              </a:rPr>
              <a:t>Accès: </a:t>
            </a:r>
            <a:r>
              <a:rPr lang="fr-FR" i="1" smtClean="0">
                <a:solidFill>
                  <a:schemeClr val="tx1"/>
                </a:solidFill>
              </a:rPr>
              <a:t>lecture/écriture</a:t>
            </a:r>
            <a:r>
              <a:rPr lang="fr-FR" smtClean="0">
                <a:solidFill>
                  <a:schemeClr val="tx1"/>
                </a:solidFill>
              </a:rPr>
              <a:t>, </a:t>
            </a:r>
            <a:r>
              <a:rPr lang="fr-FR" i="1" smtClean="0">
                <a:solidFill>
                  <a:schemeClr val="tx1"/>
                </a:solidFill>
              </a:rPr>
              <a:t>rafraichie/initialisé</a:t>
            </a:r>
            <a:endParaRPr lang="en-GB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0" y="1129553"/>
            <a:ext cx="12013792" cy="4975410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4665800" y="2468630"/>
            <a:ext cx="1509247" cy="999984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Valeurs identiques rafraichies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5" name="Connecteur en arc 4"/>
          <p:cNvCxnSpPr>
            <a:stCxn id="4" idx="3"/>
          </p:cNvCxnSpPr>
          <p:nvPr/>
        </p:nvCxnSpPr>
        <p:spPr>
          <a:xfrm>
            <a:off x="6175047" y="2968622"/>
            <a:ext cx="3237894" cy="939990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rc 7"/>
          <p:cNvCxnSpPr>
            <a:stCxn id="4" idx="2"/>
          </p:cNvCxnSpPr>
          <p:nvPr/>
        </p:nvCxnSpPr>
        <p:spPr>
          <a:xfrm rot="5400000">
            <a:off x="3763202" y="3479554"/>
            <a:ext cx="1668163" cy="1646282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rc 18"/>
          <p:cNvCxnSpPr>
            <a:stCxn id="4" idx="1"/>
          </p:cNvCxnSpPr>
          <p:nvPr/>
        </p:nvCxnSpPr>
        <p:spPr>
          <a:xfrm rot="10800000">
            <a:off x="4159624" y="2468630"/>
            <a:ext cx="506176" cy="499992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42" y="197708"/>
            <a:ext cx="10231716" cy="64625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079155" y="823782"/>
            <a:ext cx="3267464" cy="5025083"/>
          </a:xfrm>
          <a:prstGeom prst="roundRect">
            <a:avLst>
              <a:gd name="adj" fmla="val 3444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Sélection </a:t>
            </a:r>
            <a:r>
              <a:rPr lang="fr-FR" smtClean="0">
                <a:solidFill>
                  <a:schemeClr val="tx1"/>
                </a:solidFill>
              </a:rPr>
              <a:t>de </a:t>
            </a:r>
            <a:r>
              <a:rPr lang="fr-FR" smtClean="0">
                <a:solidFill>
                  <a:schemeClr val="tx1"/>
                </a:solidFill>
              </a:rPr>
              <a:t>librairie éxistante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4503297" y="823783"/>
            <a:ext cx="3248507" cy="5025081"/>
          </a:xfrm>
          <a:prstGeom prst="roundRect">
            <a:avLst>
              <a:gd name="adj" fmla="val 3444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Création de nouvelle librairie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7883610" y="823782"/>
            <a:ext cx="3253947" cy="5025081"/>
          </a:xfrm>
          <a:prstGeom prst="roundRect">
            <a:avLst>
              <a:gd name="adj" fmla="val 3444"/>
            </a:avLst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Récapitulatif de la liaison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883612" y="6030097"/>
            <a:ext cx="3253946" cy="574877"/>
          </a:xfrm>
          <a:prstGeom prst="roundRect">
            <a:avLst>
              <a:gd name="adj" fmla="val 21619"/>
            </a:avLst>
          </a:prstGeom>
          <a:solidFill>
            <a:srgbClr val="00206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Liaison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42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78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20</cp:revision>
  <dcterms:created xsi:type="dcterms:W3CDTF">2017-11-04T17:11:41Z</dcterms:created>
  <dcterms:modified xsi:type="dcterms:W3CDTF">2017-11-10T11:48:51Z</dcterms:modified>
</cp:coreProperties>
</file>