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9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8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3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74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81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89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15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1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3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1EA3-92E1-4FA8-95C5-13506DDAF359}" type="datetimeFigureOut">
              <a:rPr lang="en-GB" smtClean="0"/>
              <a:t>15/05/2018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B205-AC39-486F-AD60-4075610DDAA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4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76" y="972253"/>
            <a:ext cx="11368216" cy="49776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15542" y="2913551"/>
            <a:ext cx="2224216" cy="148281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8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41196" y="1803633"/>
            <a:ext cx="2608976" cy="1862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/>
              <a:t>Acteur d’attachement</a:t>
            </a:r>
          </a:p>
          <a:p>
            <a:pPr algn="ctr"/>
            <a:endParaRPr lang="en-GB"/>
          </a:p>
        </p:txBody>
      </p:sp>
      <p:sp>
        <p:nvSpPr>
          <p:cNvPr id="5" name="Ellipse 4"/>
          <p:cNvSpPr/>
          <p:nvPr/>
        </p:nvSpPr>
        <p:spPr>
          <a:xfrm>
            <a:off x="3640821" y="169877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llipse 5"/>
          <p:cNvSpPr/>
          <p:nvPr/>
        </p:nvSpPr>
        <p:spPr>
          <a:xfrm>
            <a:off x="3640821" y="3561126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e 6"/>
          <p:cNvSpPr/>
          <p:nvPr/>
        </p:nvSpPr>
        <p:spPr>
          <a:xfrm>
            <a:off x="2336332" y="169877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e 7"/>
          <p:cNvSpPr/>
          <p:nvPr/>
        </p:nvSpPr>
        <p:spPr>
          <a:xfrm>
            <a:off x="2336331" y="3561125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llipse 8"/>
          <p:cNvSpPr/>
          <p:nvPr/>
        </p:nvSpPr>
        <p:spPr>
          <a:xfrm>
            <a:off x="2317457" y="2629947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48462" y="1803632"/>
            <a:ext cx="3219975" cy="2659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/>
              <a:t>Acteur Modal</a:t>
            </a:r>
          </a:p>
          <a:p>
            <a:pPr algn="ctr"/>
            <a:endParaRPr lang="en-GB"/>
          </a:p>
        </p:txBody>
      </p:sp>
      <p:sp>
        <p:nvSpPr>
          <p:cNvPr id="11" name="Ellipse 10"/>
          <p:cNvSpPr/>
          <p:nvPr/>
        </p:nvSpPr>
        <p:spPr>
          <a:xfrm>
            <a:off x="4945308" y="169877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lipse 11"/>
          <p:cNvSpPr/>
          <p:nvPr/>
        </p:nvSpPr>
        <p:spPr>
          <a:xfrm>
            <a:off x="4945307" y="355693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Ellipse 12"/>
          <p:cNvSpPr/>
          <p:nvPr/>
        </p:nvSpPr>
        <p:spPr>
          <a:xfrm>
            <a:off x="4945307" y="262785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Ellipse 13"/>
          <p:cNvSpPr/>
          <p:nvPr/>
        </p:nvSpPr>
        <p:spPr>
          <a:xfrm>
            <a:off x="5949894" y="1698769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/>
          <p:cNvSpPr/>
          <p:nvPr/>
        </p:nvSpPr>
        <p:spPr>
          <a:xfrm>
            <a:off x="7553586" y="1698769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/>
          <p:cNvSpPr/>
          <p:nvPr/>
        </p:nvSpPr>
        <p:spPr>
          <a:xfrm>
            <a:off x="9157278" y="1698768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/>
          <p:cNvSpPr/>
          <p:nvPr/>
        </p:nvSpPr>
        <p:spPr>
          <a:xfrm>
            <a:off x="3631382" y="262785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Ellipse 18"/>
          <p:cNvSpPr/>
          <p:nvPr/>
        </p:nvSpPr>
        <p:spPr>
          <a:xfrm>
            <a:off x="7553585" y="3080856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Ellipse 19"/>
          <p:cNvSpPr/>
          <p:nvPr/>
        </p:nvSpPr>
        <p:spPr>
          <a:xfrm>
            <a:off x="5949894" y="3028425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Ellipse 20"/>
          <p:cNvSpPr/>
          <p:nvPr/>
        </p:nvSpPr>
        <p:spPr>
          <a:xfrm>
            <a:off x="5949894" y="4358082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Ellipse 21"/>
          <p:cNvSpPr/>
          <p:nvPr/>
        </p:nvSpPr>
        <p:spPr>
          <a:xfrm>
            <a:off x="9157278" y="4358081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Ellipse 22"/>
          <p:cNvSpPr/>
          <p:nvPr/>
        </p:nvSpPr>
        <p:spPr>
          <a:xfrm>
            <a:off x="9157278" y="3068272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Ellipse 23"/>
          <p:cNvSpPr/>
          <p:nvPr/>
        </p:nvSpPr>
        <p:spPr>
          <a:xfrm>
            <a:off x="7588535" y="4358080"/>
            <a:ext cx="209725" cy="2097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Double flèche horizontale 26"/>
          <p:cNvSpPr/>
          <p:nvPr/>
        </p:nvSpPr>
        <p:spPr>
          <a:xfrm>
            <a:off x="5185095" y="1658918"/>
            <a:ext cx="758505" cy="289423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Accolade ouvrante 28"/>
          <p:cNvSpPr/>
          <p:nvPr/>
        </p:nvSpPr>
        <p:spPr>
          <a:xfrm rot="5400000">
            <a:off x="3583145" y="-75503"/>
            <a:ext cx="325075" cy="2608981"/>
          </a:xfrm>
          <a:prstGeom prst="leftBrace">
            <a:avLst>
              <a:gd name="adj1" fmla="val 6510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ZoneTexte 29"/>
          <p:cNvSpPr txBox="1"/>
          <p:nvPr/>
        </p:nvSpPr>
        <p:spPr>
          <a:xfrm>
            <a:off x="2546056" y="48833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Attachement horizontal</a:t>
            </a:r>
            <a:endParaRPr lang="en-GB"/>
          </a:p>
        </p:txBody>
      </p:sp>
      <p:sp>
        <p:nvSpPr>
          <p:cNvPr id="32" name="Accolade ouvrante 31"/>
          <p:cNvSpPr/>
          <p:nvPr/>
        </p:nvSpPr>
        <p:spPr>
          <a:xfrm rot="5400000">
            <a:off x="7495910" y="-415246"/>
            <a:ext cx="325075" cy="3219974"/>
          </a:xfrm>
          <a:prstGeom prst="leftBrace">
            <a:avLst>
              <a:gd name="adj1" fmla="val 65107"/>
              <a:gd name="adj2" fmla="val 50000"/>
            </a:avLst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/>
          <p:cNvSpPr txBox="1"/>
          <p:nvPr/>
        </p:nvSpPr>
        <p:spPr>
          <a:xfrm>
            <a:off x="6727523" y="488333"/>
            <a:ext cx="193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Position horizontal</a:t>
            </a:r>
            <a:endParaRPr lang="en-GB"/>
          </a:p>
        </p:txBody>
      </p:sp>
      <p:sp>
        <p:nvSpPr>
          <p:cNvPr id="34" name="Accolade ouvrante 33"/>
          <p:cNvSpPr/>
          <p:nvPr/>
        </p:nvSpPr>
        <p:spPr>
          <a:xfrm>
            <a:off x="1726559" y="1799432"/>
            <a:ext cx="325075" cy="1862360"/>
          </a:xfrm>
          <a:prstGeom prst="leftBrace">
            <a:avLst>
              <a:gd name="adj1" fmla="val 65107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ZoneTexte 34"/>
          <p:cNvSpPr txBox="1"/>
          <p:nvPr/>
        </p:nvSpPr>
        <p:spPr>
          <a:xfrm rot="16200000">
            <a:off x="178123" y="2578484"/>
            <a:ext cx="214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Attachement vertical</a:t>
            </a:r>
            <a:endParaRPr lang="en-GB"/>
          </a:p>
        </p:txBody>
      </p:sp>
      <p:sp>
        <p:nvSpPr>
          <p:cNvPr id="36" name="Accolade ouvrante 35"/>
          <p:cNvSpPr/>
          <p:nvPr/>
        </p:nvSpPr>
        <p:spPr>
          <a:xfrm rot="10800000">
            <a:off x="9695923" y="1799432"/>
            <a:ext cx="325075" cy="2663512"/>
          </a:xfrm>
          <a:prstGeom prst="leftBrace">
            <a:avLst>
              <a:gd name="adj1" fmla="val 65107"/>
              <a:gd name="adj2" fmla="val 50000"/>
            </a:avLst>
          </a:prstGeom>
          <a:ln w="5715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ZoneTexte 36"/>
          <p:cNvSpPr txBox="1"/>
          <p:nvPr/>
        </p:nvSpPr>
        <p:spPr>
          <a:xfrm rot="5400000">
            <a:off x="9613247" y="2946521"/>
            <a:ext cx="167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Position vertical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728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VOIGNIER</dc:creator>
  <cp:lastModifiedBy>Eric VOIGNIER</cp:lastModifiedBy>
  <cp:revision>5</cp:revision>
  <dcterms:created xsi:type="dcterms:W3CDTF">2018-05-15T13:41:10Z</dcterms:created>
  <dcterms:modified xsi:type="dcterms:W3CDTF">2018-05-15T14:50:07Z</dcterms:modified>
</cp:coreProperties>
</file>