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9797"/>
    <a:srgbClr val="F8D7C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1EA3-92E1-4FA8-95C5-13506DDAF359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B205-AC39-486F-AD60-4075610DDA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9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1EA3-92E1-4FA8-95C5-13506DDAF359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B205-AC39-486F-AD60-4075610DDA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98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1EA3-92E1-4FA8-95C5-13506DDAF359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B205-AC39-486F-AD60-4075610DDA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1EA3-92E1-4FA8-95C5-13506DDAF359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B205-AC39-486F-AD60-4075610DDA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32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1EA3-92E1-4FA8-95C5-13506DDAF359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B205-AC39-486F-AD60-4075610DDA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74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1EA3-92E1-4FA8-95C5-13506DDAF359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B205-AC39-486F-AD60-4075610DDA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81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1EA3-92E1-4FA8-95C5-13506DDAF359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B205-AC39-486F-AD60-4075610DDA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89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1EA3-92E1-4FA8-95C5-13506DDAF359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B205-AC39-486F-AD60-4075610DDA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94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1EA3-92E1-4FA8-95C5-13506DDAF359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B205-AC39-486F-AD60-4075610DDA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15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1EA3-92E1-4FA8-95C5-13506DDAF359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B205-AC39-486F-AD60-4075610DDA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11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1EA3-92E1-4FA8-95C5-13506DDAF359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B205-AC39-486F-AD60-4075610DDA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33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31EA3-92E1-4FA8-95C5-13506DDAF359}" type="datetimeFigureOut">
              <a:rPr lang="en-GB" smtClean="0"/>
              <a:t>28/05/2018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0B205-AC39-486F-AD60-4075610DDA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94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76" y="972253"/>
            <a:ext cx="11368216" cy="49776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15542" y="2913551"/>
            <a:ext cx="2224216" cy="148281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88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1196" y="1803633"/>
            <a:ext cx="2608976" cy="1862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mtClean="0"/>
              <a:t>Acteur d’attachement</a:t>
            </a:r>
          </a:p>
          <a:p>
            <a:pPr algn="ctr"/>
            <a:endParaRPr lang="en-GB"/>
          </a:p>
        </p:txBody>
      </p:sp>
      <p:sp>
        <p:nvSpPr>
          <p:cNvPr id="5" name="Ellipse 4"/>
          <p:cNvSpPr/>
          <p:nvPr/>
        </p:nvSpPr>
        <p:spPr>
          <a:xfrm>
            <a:off x="3640821" y="1698770"/>
            <a:ext cx="209725" cy="2097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llipse 5"/>
          <p:cNvSpPr/>
          <p:nvPr/>
        </p:nvSpPr>
        <p:spPr>
          <a:xfrm>
            <a:off x="3640821" y="3561126"/>
            <a:ext cx="209725" cy="2097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llipse 6"/>
          <p:cNvSpPr/>
          <p:nvPr/>
        </p:nvSpPr>
        <p:spPr>
          <a:xfrm>
            <a:off x="2336332" y="1698770"/>
            <a:ext cx="209725" cy="2097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llipse 7"/>
          <p:cNvSpPr/>
          <p:nvPr/>
        </p:nvSpPr>
        <p:spPr>
          <a:xfrm>
            <a:off x="2336331" y="3561125"/>
            <a:ext cx="209725" cy="2097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lipse 8"/>
          <p:cNvSpPr/>
          <p:nvPr/>
        </p:nvSpPr>
        <p:spPr>
          <a:xfrm>
            <a:off x="2317457" y="2629947"/>
            <a:ext cx="209725" cy="2097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048462" y="1803632"/>
            <a:ext cx="3219975" cy="26593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mtClean="0"/>
              <a:t>Acteur Modal</a:t>
            </a:r>
          </a:p>
          <a:p>
            <a:pPr algn="ctr"/>
            <a:endParaRPr lang="en-GB"/>
          </a:p>
        </p:txBody>
      </p:sp>
      <p:sp>
        <p:nvSpPr>
          <p:cNvPr id="11" name="Ellipse 10"/>
          <p:cNvSpPr/>
          <p:nvPr/>
        </p:nvSpPr>
        <p:spPr>
          <a:xfrm>
            <a:off x="4945308" y="1698770"/>
            <a:ext cx="209725" cy="2097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/>
          <p:cNvSpPr/>
          <p:nvPr/>
        </p:nvSpPr>
        <p:spPr>
          <a:xfrm>
            <a:off x="4945307" y="3556930"/>
            <a:ext cx="209725" cy="2097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/>
          <p:cNvSpPr/>
          <p:nvPr/>
        </p:nvSpPr>
        <p:spPr>
          <a:xfrm>
            <a:off x="4945307" y="2627850"/>
            <a:ext cx="209725" cy="2097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llipse 13"/>
          <p:cNvSpPr/>
          <p:nvPr/>
        </p:nvSpPr>
        <p:spPr>
          <a:xfrm>
            <a:off x="5949894" y="1698769"/>
            <a:ext cx="209725" cy="2097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Ellipse 14"/>
          <p:cNvSpPr/>
          <p:nvPr/>
        </p:nvSpPr>
        <p:spPr>
          <a:xfrm>
            <a:off x="7553586" y="1698769"/>
            <a:ext cx="209725" cy="2097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Ellipse 15"/>
          <p:cNvSpPr/>
          <p:nvPr/>
        </p:nvSpPr>
        <p:spPr>
          <a:xfrm>
            <a:off x="9157278" y="1698768"/>
            <a:ext cx="209725" cy="2097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lipse 17"/>
          <p:cNvSpPr/>
          <p:nvPr/>
        </p:nvSpPr>
        <p:spPr>
          <a:xfrm>
            <a:off x="3631382" y="2627850"/>
            <a:ext cx="209725" cy="2097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Ellipse 18"/>
          <p:cNvSpPr/>
          <p:nvPr/>
        </p:nvSpPr>
        <p:spPr>
          <a:xfrm>
            <a:off x="7553585" y="3080856"/>
            <a:ext cx="209725" cy="2097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Ellipse 19"/>
          <p:cNvSpPr/>
          <p:nvPr/>
        </p:nvSpPr>
        <p:spPr>
          <a:xfrm>
            <a:off x="5949894" y="3028425"/>
            <a:ext cx="209725" cy="2097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5949894" y="4358082"/>
            <a:ext cx="209725" cy="2097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9157278" y="4358081"/>
            <a:ext cx="209725" cy="2097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Ellipse 22"/>
          <p:cNvSpPr/>
          <p:nvPr/>
        </p:nvSpPr>
        <p:spPr>
          <a:xfrm>
            <a:off x="9157278" y="3068272"/>
            <a:ext cx="209725" cy="2097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Ellipse 23"/>
          <p:cNvSpPr/>
          <p:nvPr/>
        </p:nvSpPr>
        <p:spPr>
          <a:xfrm>
            <a:off x="7588535" y="4358080"/>
            <a:ext cx="209725" cy="2097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Double flèche horizontale 26"/>
          <p:cNvSpPr/>
          <p:nvPr/>
        </p:nvSpPr>
        <p:spPr>
          <a:xfrm>
            <a:off x="5185095" y="1658918"/>
            <a:ext cx="758505" cy="289423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ccolade ouvrante 28"/>
          <p:cNvSpPr/>
          <p:nvPr/>
        </p:nvSpPr>
        <p:spPr>
          <a:xfrm rot="5400000">
            <a:off x="3583145" y="-75503"/>
            <a:ext cx="325075" cy="2608981"/>
          </a:xfrm>
          <a:prstGeom prst="leftBrace">
            <a:avLst>
              <a:gd name="adj1" fmla="val 65107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ZoneTexte 29"/>
          <p:cNvSpPr txBox="1"/>
          <p:nvPr/>
        </p:nvSpPr>
        <p:spPr>
          <a:xfrm>
            <a:off x="2546056" y="488333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Attachement horizontal</a:t>
            </a:r>
            <a:endParaRPr lang="en-GB"/>
          </a:p>
        </p:txBody>
      </p:sp>
      <p:sp>
        <p:nvSpPr>
          <p:cNvPr id="32" name="Accolade ouvrante 31"/>
          <p:cNvSpPr/>
          <p:nvPr/>
        </p:nvSpPr>
        <p:spPr>
          <a:xfrm rot="5400000">
            <a:off x="7495910" y="-415246"/>
            <a:ext cx="325075" cy="3219974"/>
          </a:xfrm>
          <a:prstGeom prst="leftBrace">
            <a:avLst>
              <a:gd name="adj1" fmla="val 65107"/>
              <a:gd name="adj2" fmla="val 50000"/>
            </a:avLst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ZoneTexte 32"/>
          <p:cNvSpPr txBox="1"/>
          <p:nvPr/>
        </p:nvSpPr>
        <p:spPr>
          <a:xfrm>
            <a:off x="6727523" y="488333"/>
            <a:ext cx="193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Position horizontal</a:t>
            </a:r>
            <a:endParaRPr lang="en-GB"/>
          </a:p>
        </p:txBody>
      </p:sp>
      <p:sp>
        <p:nvSpPr>
          <p:cNvPr id="34" name="Accolade ouvrante 33"/>
          <p:cNvSpPr/>
          <p:nvPr/>
        </p:nvSpPr>
        <p:spPr>
          <a:xfrm>
            <a:off x="1726559" y="1799432"/>
            <a:ext cx="325075" cy="1862360"/>
          </a:xfrm>
          <a:prstGeom prst="leftBrace">
            <a:avLst>
              <a:gd name="adj1" fmla="val 65107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ZoneTexte 34"/>
          <p:cNvSpPr txBox="1"/>
          <p:nvPr/>
        </p:nvSpPr>
        <p:spPr>
          <a:xfrm rot="16200000">
            <a:off x="178123" y="2578484"/>
            <a:ext cx="2141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Attachement vertical</a:t>
            </a:r>
            <a:endParaRPr lang="en-GB"/>
          </a:p>
        </p:txBody>
      </p:sp>
      <p:sp>
        <p:nvSpPr>
          <p:cNvPr id="36" name="Accolade ouvrante 35"/>
          <p:cNvSpPr/>
          <p:nvPr/>
        </p:nvSpPr>
        <p:spPr>
          <a:xfrm rot="10800000">
            <a:off x="9695923" y="1799432"/>
            <a:ext cx="325075" cy="2663512"/>
          </a:xfrm>
          <a:prstGeom prst="leftBrace">
            <a:avLst>
              <a:gd name="adj1" fmla="val 65107"/>
              <a:gd name="adj2" fmla="val 50000"/>
            </a:avLst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ZoneTexte 36"/>
          <p:cNvSpPr txBox="1"/>
          <p:nvPr/>
        </p:nvSpPr>
        <p:spPr>
          <a:xfrm rot="5400000">
            <a:off x="9613247" y="2946521"/>
            <a:ext cx="167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Position vertical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72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èche à quatre pointes 8"/>
          <p:cNvSpPr/>
          <p:nvPr/>
        </p:nvSpPr>
        <p:spPr>
          <a:xfrm>
            <a:off x="2484736" y="902728"/>
            <a:ext cx="4221207" cy="4221207"/>
          </a:xfrm>
          <a:prstGeom prst="quadArrow">
            <a:avLst>
              <a:gd name="adj1" fmla="val 2000"/>
              <a:gd name="adj2" fmla="val 4000"/>
              <a:gd name="adj3" fmla="val 5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sp>
        <p:nvSpPr>
          <p:cNvPr id="10" name="Forme libre 9"/>
          <p:cNvSpPr/>
          <p:nvPr/>
        </p:nvSpPr>
        <p:spPr>
          <a:xfrm>
            <a:off x="2759114" y="1177106"/>
            <a:ext cx="1688482" cy="1688482"/>
          </a:xfrm>
          <a:custGeom>
            <a:avLst/>
            <a:gdLst>
              <a:gd name="connsiteX0" fmla="*/ 0 w 1688482"/>
              <a:gd name="connsiteY0" fmla="*/ 281419 h 1688482"/>
              <a:gd name="connsiteX1" fmla="*/ 281419 w 1688482"/>
              <a:gd name="connsiteY1" fmla="*/ 0 h 1688482"/>
              <a:gd name="connsiteX2" fmla="*/ 1407063 w 1688482"/>
              <a:gd name="connsiteY2" fmla="*/ 0 h 1688482"/>
              <a:gd name="connsiteX3" fmla="*/ 1688482 w 1688482"/>
              <a:gd name="connsiteY3" fmla="*/ 281419 h 1688482"/>
              <a:gd name="connsiteX4" fmla="*/ 1688482 w 1688482"/>
              <a:gd name="connsiteY4" fmla="*/ 1407063 h 1688482"/>
              <a:gd name="connsiteX5" fmla="*/ 1407063 w 1688482"/>
              <a:gd name="connsiteY5" fmla="*/ 1688482 h 1688482"/>
              <a:gd name="connsiteX6" fmla="*/ 281419 w 1688482"/>
              <a:gd name="connsiteY6" fmla="*/ 1688482 h 1688482"/>
              <a:gd name="connsiteX7" fmla="*/ 0 w 1688482"/>
              <a:gd name="connsiteY7" fmla="*/ 1407063 h 1688482"/>
              <a:gd name="connsiteX8" fmla="*/ 0 w 1688482"/>
              <a:gd name="connsiteY8" fmla="*/ 281419 h 168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8482" h="1688482">
                <a:moveTo>
                  <a:pt x="0" y="281419"/>
                </a:moveTo>
                <a:cubicBezTo>
                  <a:pt x="0" y="125996"/>
                  <a:pt x="125996" y="0"/>
                  <a:pt x="281419" y="0"/>
                </a:cubicBezTo>
                <a:lnTo>
                  <a:pt x="1407063" y="0"/>
                </a:lnTo>
                <a:cubicBezTo>
                  <a:pt x="1562486" y="0"/>
                  <a:pt x="1688482" y="125996"/>
                  <a:pt x="1688482" y="281419"/>
                </a:cubicBezTo>
                <a:lnTo>
                  <a:pt x="1688482" y="1407063"/>
                </a:lnTo>
                <a:cubicBezTo>
                  <a:pt x="1688482" y="1562486"/>
                  <a:pt x="1562486" y="1688482"/>
                  <a:pt x="1407063" y="1688482"/>
                </a:cubicBezTo>
                <a:lnTo>
                  <a:pt x="281419" y="1688482"/>
                </a:lnTo>
                <a:cubicBezTo>
                  <a:pt x="125996" y="1688482"/>
                  <a:pt x="0" y="1562486"/>
                  <a:pt x="0" y="1407063"/>
                </a:cubicBezTo>
                <a:lnTo>
                  <a:pt x="0" y="2814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3865" tIns="173865" rIns="173865" bIns="173865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600"/>
              <a:t>Livré </a:t>
            </a:r>
            <a:r>
              <a:rPr lang="fr-FR" sz="1600"/>
              <a:t>avec </a:t>
            </a:r>
            <a:r>
              <a:rPr lang="fr-FR" sz="1600" smtClean="0"/>
              <a:t>SynApps</a:t>
            </a:r>
            <a:endParaRPr lang="en-GB" sz="1600"/>
          </a:p>
        </p:txBody>
      </p:sp>
      <p:sp>
        <p:nvSpPr>
          <p:cNvPr id="11" name="Forme libre 10"/>
          <p:cNvSpPr/>
          <p:nvPr/>
        </p:nvSpPr>
        <p:spPr>
          <a:xfrm>
            <a:off x="4743082" y="1177106"/>
            <a:ext cx="1688482" cy="1688482"/>
          </a:xfrm>
          <a:custGeom>
            <a:avLst/>
            <a:gdLst>
              <a:gd name="connsiteX0" fmla="*/ 0 w 1688482"/>
              <a:gd name="connsiteY0" fmla="*/ 281419 h 1688482"/>
              <a:gd name="connsiteX1" fmla="*/ 281419 w 1688482"/>
              <a:gd name="connsiteY1" fmla="*/ 0 h 1688482"/>
              <a:gd name="connsiteX2" fmla="*/ 1407063 w 1688482"/>
              <a:gd name="connsiteY2" fmla="*/ 0 h 1688482"/>
              <a:gd name="connsiteX3" fmla="*/ 1688482 w 1688482"/>
              <a:gd name="connsiteY3" fmla="*/ 281419 h 1688482"/>
              <a:gd name="connsiteX4" fmla="*/ 1688482 w 1688482"/>
              <a:gd name="connsiteY4" fmla="*/ 1407063 h 1688482"/>
              <a:gd name="connsiteX5" fmla="*/ 1407063 w 1688482"/>
              <a:gd name="connsiteY5" fmla="*/ 1688482 h 1688482"/>
              <a:gd name="connsiteX6" fmla="*/ 281419 w 1688482"/>
              <a:gd name="connsiteY6" fmla="*/ 1688482 h 1688482"/>
              <a:gd name="connsiteX7" fmla="*/ 0 w 1688482"/>
              <a:gd name="connsiteY7" fmla="*/ 1407063 h 1688482"/>
              <a:gd name="connsiteX8" fmla="*/ 0 w 1688482"/>
              <a:gd name="connsiteY8" fmla="*/ 281419 h 168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8482" h="1688482">
                <a:moveTo>
                  <a:pt x="0" y="281419"/>
                </a:moveTo>
                <a:cubicBezTo>
                  <a:pt x="0" y="125996"/>
                  <a:pt x="125996" y="0"/>
                  <a:pt x="281419" y="0"/>
                </a:cubicBezTo>
                <a:lnTo>
                  <a:pt x="1407063" y="0"/>
                </a:lnTo>
                <a:cubicBezTo>
                  <a:pt x="1562486" y="0"/>
                  <a:pt x="1688482" y="125996"/>
                  <a:pt x="1688482" y="281419"/>
                </a:cubicBezTo>
                <a:lnTo>
                  <a:pt x="1688482" y="1407063"/>
                </a:lnTo>
                <a:cubicBezTo>
                  <a:pt x="1688482" y="1562486"/>
                  <a:pt x="1562486" y="1688482"/>
                  <a:pt x="1407063" y="1688482"/>
                </a:cubicBezTo>
                <a:lnTo>
                  <a:pt x="281419" y="1688482"/>
                </a:lnTo>
                <a:cubicBezTo>
                  <a:pt x="125996" y="1688482"/>
                  <a:pt x="0" y="1562486"/>
                  <a:pt x="0" y="1407063"/>
                </a:cubicBezTo>
                <a:lnTo>
                  <a:pt x="0" y="2814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3865" tIns="173865" rIns="173865" bIns="173865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600" smtClean="0"/>
              <a:t>Construit dans </a:t>
            </a:r>
            <a:r>
              <a:rPr lang="fr-FR" sz="1600"/>
              <a:t>SynApps</a:t>
            </a:r>
            <a:endParaRPr lang="en-GB" sz="1600"/>
          </a:p>
        </p:txBody>
      </p:sp>
      <p:sp>
        <p:nvSpPr>
          <p:cNvPr id="12" name="Forme libre 11"/>
          <p:cNvSpPr/>
          <p:nvPr/>
        </p:nvSpPr>
        <p:spPr>
          <a:xfrm>
            <a:off x="2759114" y="3161073"/>
            <a:ext cx="1688482" cy="1688482"/>
          </a:xfrm>
          <a:custGeom>
            <a:avLst/>
            <a:gdLst>
              <a:gd name="connsiteX0" fmla="*/ 0 w 1688482"/>
              <a:gd name="connsiteY0" fmla="*/ 281419 h 1688482"/>
              <a:gd name="connsiteX1" fmla="*/ 281419 w 1688482"/>
              <a:gd name="connsiteY1" fmla="*/ 0 h 1688482"/>
              <a:gd name="connsiteX2" fmla="*/ 1407063 w 1688482"/>
              <a:gd name="connsiteY2" fmla="*/ 0 h 1688482"/>
              <a:gd name="connsiteX3" fmla="*/ 1688482 w 1688482"/>
              <a:gd name="connsiteY3" fmla="*/ 281419 h 1688482"/>
              <a:gd name="connsiteX4" fmla="*/ 1688482 w 1688482"/>
              <a:gd name="connsiteY4" fmla="*/ 1407063 h 1688482"/>
              <a:gd name="connsiteX5" fmla="*/ 1407063 w 1688482"/>
              <a:gd name="connsiteY5" fmla="*/ 1688482 h 1688482"/>
              <a:gd name="connsiteX6" fmla="*/ 281419 w 1688482"/>
              <a:gd name="connsiteY6" fmla="*/ 1688482 h 1688482"/>
              <a:gd name="connsiteX7" fmla="*/ 0 w 1688482"/>
              <a:gd name="connsiteY7" fmla="*/ 1407063 h 1688482"/>
              <a:gd name="connsiteX8" fmla="*/ 0 w 1688482"/>
              <a:gd name="connsiteY8" fmla="*/ 281419 h 168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8482" h="1688482">
                <a:moveTo>
                  <a:pt x="0" y="281419"/>
                </a:moveTo>
                <a:cubicBezTo>
                  <a:pt x="0" y="125996"/>
                  <a:pt x="125996" y="0"/>
                  <a:pt x="281419" y="0"/>
                </a:cubicBezTo>
                <a:lnTo>
                  <a:pt x="1407063" y="0"/>
                </a:lnTo>
                <a:cubicBezTo>
                  <a:pt x="1562486" y="0"/>
                  <a:pt x="1688482" y="125996"/>
                  <a:pt x="1688482" y="281419"/>
                </a:cubicBezTo>
                <a:lnTo>
                  <a:pt x="1688482" y="1407063"/>
                </a:lnTo>
                <a:cubicBezTo>
                  <a:pt x="1688482" y="1562486"/>
                  <a:pt x="1562486" y="1688482"/>
                  <a:pt x="1407063" y="1688482"/>
                </a:cubicBezTo>
                <a:lnTo>
                  <a:pt x="281419" y="1688482"/>
                </a:lnTo>
                <a:cubicBezTo>
                  <a:pt x="125996" y="1688482"/>
                  <a:pt x="0" y="1562486"/>
                  <a:pt x="0" y="1407063"/>
                </a:cubicBezTo>
                <a:lnTo>
                  <a:pt x="0" y="2814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3865" tIns="173865" rIns="173865" bIns="173865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600" smtClean="0"/>
              <a:t>Livré avec SynApps</a:t>
            </a:r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600" smtClean="0"/>
              <a:t>Nécessite une source de donnée</a:t>
            </a:r>
            <a:endParaRPr lang="en-GB" sz="1600" kern="1200"/>
          </a:p>
        </p:txBody>
      </p:sp>
      <p:sp>
        <p:nvSpPr>
          <p:cNvPr id="13" name="Forme libre 12"/>
          <p:cNvSpPr/>
          <p:nvPr/>
        </p:nvSpPr>
        <p:spPr>
          <a:xfrm>
            <a:off x="4743082" y="3161073"/>
            <a:ext cx="1688482" cy="1688482"/>
          </a:xfrm>
          <a:custGeom>
            <a:avLst/>
            <a:gdLst>
              <a:gd name="connsiteX0" fmla="*/ 0 w 1688482"/>
              <a:gd name="connsiteY0" fmla="*/ 281419 h 1688482"/>
              <a:gd name="connsiteX1" fmla="*/ 281419 w 1688482"/>
              <a:gd name="connsiteY1" fmla="*/ 0 h 1688482"/>
              <a:gd name="connsiteX2" fmla="*/ 1407063 w 1688482"/>
              <a:gd name="connsiteY2" fmla="*/ 0 h 1688482"/>
              <a:gd name="connsiteX3" fmla="*/ 1688482 w 1688482"/>
              <a:gd name="connsiteY3" fmla="*/ 281419 h 1688482"/>
              <a:gd name="connsiteX4" fmla="*/ 1688482 w 1688482"/>
              <a:gd name="connsiteY4" fmla="*/ 1407063 h 1688482"/>
              <a:gd name="connsiteX5" fmla="*/ 1407063 w 1688482"/>
              <a:gd name="connsiteY5" fmla="*/ 1688482 h 1688482"/>
              <a:gd name="connsiteX6" fmla="*/ 281419 w 1688482"/>
              <a:gd name="connsiteY6" fmla="*/ 1688482 h 1688482"/>
              <a:gd name="connsiteX7" fmla="*/ 0 w 1688482"/>
              <a:gd name="connsiteY7" fmla="*/ 1407063 h 1688482"/>
              <a:gd name="connsiteX8" fmla="*/ 0 w 1688482"/>
              <a:gd name="connsiteY8" fmla="*/ 281419 h 168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8482" h="1688482">
                <a:moveTo>
                  <a:pt x="0" y="281419"/>
                </a:moveTo>
                <a:cubicBezTo>
                  <a:pt x="0" y="125996"/>
                  <a:pt x="125996" y="0"/>
                  <a:pt x="281419" y="0"/>
                </a:cubicBezTo>
                <a:lnTo>
                  <a:pt x="1407063" y="0"/>
                </a:lnTo>
                <a:cubicBezTo>
                  <a:pt x="1562486" y="0"/>
                  <a:pt x="1688482" y="125996"/>
                  <a:pt x="1688482" y="281419"/>
                </a:cubicBezTo>
                <a:lnTo>
                  <a:pt x="1688482" y="1407063"/>
                </a:lnTo>
                <a:cubicBezTo>
                  <a:pt x="1688482" y="1562486"/>
                  <a:pt x="1562486" y="1688482"/>
                  <a:pt x="1407063" y="1688482"/>
                </a:cubicBezTo>
                <a:lnTo>
                  <a:pt x="281419" y="1688482"/>
                </a:lnTo>
                <a:cubicBezTo>
                  <a:pt x="125996" y="1688482"/>
                  <a:pt x="0" y="1562486"/>
                  <a:pt x="0" y="1407063"/>
                </a:cubicBezTo>
                <a:lnTo>
                  <a:pt x="0" y="28141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3865" tIns="173865" rIns="173865" bIns="173865" numCol="1" spcCol="1270" anchor="ctr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600" smtClean="0"/>
              <a:t>Construit dans </a:t>
            </a:r>
            <a:r>
              <a:rPr lang="fr-FR" sz="1600"/>
              <a:t>SynApps </a:t>
            </a:r>
            <a:r>
              <a:rPr lang="fr-FR" sz="1600" smtClean="0"/>
              <a:t>Nécessite </a:t>
            </a:r>
            <a:r>
              <a:rPr lang="fr-FR" sz="1600"/>
              <a:t>une source de donnée</a:t>
            </a:r>
            <a:endParaRPr lang="en-GB" sz="1600"/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fr-FR" sz="2000"/>
          </a:p>
        </p:txBody>
      </p:sp>
      <p:sp>
        <p:nvSpPr>
          <p:cNvPr id="7" name="ZoneTexte 6"/>
          <p:cNvSpPr txBox="1"/>
          <p:nvPr/>
        </p:nvSpPr>
        <p:spPr>
          <a:xfrm>
            <a:off x="4081191" y="593125"/>
            <a:ext cx="1028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>
                <a:solidFill>
                  <a:srgbClr val="979797"/>
                </a:solidFill>
              </a:rPr>
              <a:t>Standard</a:t>
            </a:r>
            <a:endParaRPr lang="en-GB">
              <a:solidFill>
                <a:srgbClr val="979797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821016" y="2828665"/>
            <a:ext cx="64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>
                <a:solidFill>
                  <a:srgbClr val="979797"/>
                </a:solidFill>
              </a:rPr>
              <a:t>Natif</a:t>
            </a:r>
            <a:endParaRPr lang="en-GB">
              <a:solidFill>
                <a:srgbClr val="979797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6727050" y="2828665"/>
            <a:ext cx="119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>
                <a:solidFill>
                  <a:srgbClr val="979797"/>
                </a:solidFill>
              </a:rPr>
              <a:t>Composite</a:t>
            </a:r>
            <a:endParaRPr lang="en-GB">
              <a:solidFill>
                <a:srgbClr val="979797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184616" y="5123935"/>
            <a:ext cx="82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>
                <a:solidFill>
                  <a:srgbClr val="979797"/>
                </a:solidFill>
              </a:rPr>
              <a:t>Métier</a:t>
            </a:r>
            <a:endParaRPr lang="en-GB">
              <a:solidFill>
                <a:srgbClr val="9797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2823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38</Words>
  <Application>Microsoft Office PowerPoint</Application>
  <PresentationFormat>Grand écran</PresentationFormat>
  <Paragraphs>15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VOIGNIER</dc:creator>
  <cp:lastModifiedBy>Eric VOIGNIER</cp:lastModifiedBy>
  <cp:revision>7</cp:revision>
  <dcterms:created xsi:type="dcterms:W3CDTF">2018-05-15T13:41:10Z</dcterms:created>
  <dcterms:modified xsi:type="dcterms:W3CDTF">2018-05-28T13:57:03Z</dcterms:modified>
</cp:coreProperties>
</file>