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1" r:id="rId3"/>
    <p:sldId id="321" r:id="rId4"/>
    <p:sldId id="262" r:id="rId5"/>
    <p:sldId id="323" r:id="rId7"/>
    <p:sldId id="322" r:id="rId8"/>
    <p:sldId id="263" r:id="rId9"/>
    <p:sldId id="276" r:id="rId10"/>
    <p:sldId id="31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1DA97A"/>
    <a:srgbClr val="FEA400"/>
    <a:srgbClr val="CE293D"/>
    <a:srgbClr val="F57918"/>
    <a:srgbClr val="02539E"/>
    <a:srgbClr val="002D67"/>
    <a:srgbClr val="74CCE5"/>
    <a:srgbClr val="368B90"/>
    <a:srgbClr val="CA2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3" autoAdjust="0"/>
    <p:restoredTop sz="92642" autoAdjust="0"/>
  </p:normalViewPr>
  <p:slideViewPr>
    <p:cSldViewPr snapToGrid="0">
      <p:cViewPr>
        <p:scale>
          <a:sx n="66" d="100"/>
          <a:sy n="66" d="100"/>
        </p:scale>
        <p:origin x="-2442" y="-984"/>
      </p:cViewPr>
      <p:guideLst>
        <p:guide orient="horz" pos="2160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E4CA6-4D40-4370-8D93-DA5309A021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0724" y="2199254"/>
            <a:ext cx="10011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数据层架构设计-总结</a:t>
            </a:r>
            <a:endParaRPr lang="x-none" altLang="zh-CN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51925" y="349714"/>
            <a:ext cx="1532207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/>
              <a:t>WITSHINE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20940" y="3982085"/>
            <a:ext cx="3943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x-none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7030" y="4663440"/>
            <a:ext cx="220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Witshine</a:t>
            </a:r>
            <a:endParaRPr lang="x-none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0" y="29845"/>
            <a:ext cx="742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RDBMS-分库分表-架构设计</a:t>
            </a:r>
            <a:endParaRPr lang="x-none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87680" y="3649980"/>
            <a:ext cx="3227705" cy="2876550"/>
          </a:xfrm>
          <a:prstGeom prst="roundRect">
            <a:avLst>
              <a:gd name="adj" fmla="val 1999"/>
            </a:avLst>
          </a:prstGeom>
          <a:noFill/>
          <a:ln w="1905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p>
            <a:pPr algn="l"/>
            <a:r>
              <a:rPr lang="x-none" altLang="zh-CN" sz="1400">
                <a:solidFill>
                  <a:schemeClr val="bg1"/>
                </a:solidFill>
              </a:rPr>
              <a:t> meta &amp; compute domain</a:t>
            </a:r>
            <a:endParaRPr lang="x-none" altLang="zh-CN" sz="140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81120" y="3650615"/>
            <a:ext cx="5688965" cy="2875280"/>
          </a:xfrm>
          <a:prstGeom prst="roundRect">
            <a:avLst>
              <a:gd name="adj" fmla="val 1082"/>
            </a:avLst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p>
            <a:pPr algn="l"/>
            <a:r>
              <a:rPr lang="x-none" altLang="zh-CN" sz="1400">
                <a:solidFill>
                  <a:schemeClr val="bg1"/>
                </a:solidFill>
              </a:rPr>
              <a:t> buz storage domain</a:t>
            </a:r>
            <a:endParaRPr lang="x-none" altLang="zh-CN" sz="1400">
              <a:solidFill>
                <a:schemeClr val="bg1"/>
              </a:solidFill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655320" y="4702175"/>
            <a:ext cx="1217930" cy="103187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2289175" y="4274820"/>
            <a:ext cx="1249045" cy="85407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2289175" y="5322570"/>
            <a:ext cx="1249045" cy="82423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4"/>
            <a:endCxn id="6" idx="2"/>
          </p:cNvCxnSpPr>
          <p:nvPr/>
        </p:nvCxnSpPr>
        <p:spPr>
          <a:xfrm flipV="1">
            <a:off x="1863725" y="4702175"/>
            <a:ext cx="415925" cy="516255"/>
          </a:xfrm>
          <a:prstGeom prst="straightConnector1">
            <a:avLst/>
          </a:prstGeom>
          <a:ln w="9525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4"/>
            <a:endCxn id="7" idx="2"/>
          </p:cNvCxnSpPr>
          <p:nvPr/>
        </p:nvCxnSpPr>
        <p:spPr>
          <a:xfrm>
            <a:off x="1863725" y="5218430"/>
            <a:ext cx="415925" cy="516255"/>
          </a:xfrm>
          <a:prstGeom prst="straightConnector1">
            <a:avLst/>
          </a:prstGeom>
          <a:ln w="9525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515100" y="93345"/>
            <a:ext cx="5328920" cy="974090"/>
          </a:xfrm>
          <a:prstGeom prst="roundRect">
            <a:avLst>
              <a:gd name="adj" fmla="val 604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p>
            <a:pPr algn="l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rules restrain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use mysql db server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meta&amp;compute domain use mha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storage domain master-slaver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 metadb use mha 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5185" y="5029835"/>
            <a:ext cx="818515" cy="2190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metadb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5185" y="5372735"/>
            <a:ext cx="818515" cy="219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idgen-1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5390" y="4525645"/>
            <a:ext cx="846455" cy="2190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metadb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5390" y="5563235"/>
            <a:ext cx="846455" cy="2190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metadb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5390" y="4810760"/>
            <a:ext cx="846455" cy="219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idgen-2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85390" y="5848985"/>
            <a:ext cx="846455" cy="2190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idgen-3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47160" y="6184900"/>
            <a:ext cx="3890645" cy="161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partition0 (订单)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47160" y="5963285"/>
            <a:ext cx="2541270" cy="1619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shardgroup01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56375" y="5963285"/>
            <a:ext cx="1281430" cy="1619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shardgroup02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47160" y="3971925"/>
            <a:ext cx="1224280" cy="1934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shard0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20990" y="6184900"/>
            <a:ext cx="1565275" cy="161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partition1(用户)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20990" y="5963285"/>
            <a:ext cx="1565275" cy="1619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shardgroup03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79875" y="4166870"/>
            <a:ext cx="928370" cy="67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Table_0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80510" y="4921885"/>
            <a:ext cx="928370" cy="67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Table_1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25435" y="3971925"/>
            <a:ext cx="1544955" cy="1934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shard0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091170" y="4141470"/>
            <a:ext cx="1152525" cy="67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Table_0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091170" y="4896485"/>
            <a:ext cx="1152525" cy="67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Table_1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3235" y="2026920"/>
            <a:ext cx="7049770" cy="9594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l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DB-Componets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7" name="曲线连接符 46"/>
          <p:cNvCxnSpPr/>
          <p:nvPr/>
        </p:nvCxnSpPr>
        <p:spPr>
          <a:xfrm rot="10800000" flipV="1">
            <a:off x="2111375" y="3004185"/>
            <a:ext cx="1892935" cy="644525"/>
          </a:xfrm>
          <a:prstGeom prst="curvedConnector3">
            <a:avLst>
              <a:gd name="adj1" fmla="val 4998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46" idx="2"/>
            <a:endCxn id="3" idx="0"/>
          </p:cNvCxnSpPr>
          <p:nvPr/>
        </p:nvCxnSpPr>
        <p:spPr>
          <a:xfrm rot="5400000" flipV="1">
            <a:off x="5034915" y="1959610"/>
            <a:ext cx="664210" cy="271780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40385" y="2353310"/>
            <a:ext cx="602615" cy="563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195" tIns="36195" rIns="36195" bIns="36195"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id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生成器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17295" y="2353310"/>
            <a:ext cx="602615" cy="563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195" tIns="36195" rIns="36195" bIns="36195"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元数据服务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37385" y="2096770"/>
            <a:ext cx="3787775" cy="8204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b" anchorCtr="0"/>
          <a:p>
            <a:pPr algn="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Proxy 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55825" y="2242820"/>
            <a:ext cx="798195" cy="219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route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54350" y="2242820"/>
            <a:ext cx="798195" cy="219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parse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936365" y="2242820"/>
            <a:ext cx="798195" cy="219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merge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56460" y="2617470"/>
            <a:ext cx="1273810" cy="219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datasrc-mgr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31235" y="2617470"/>
            <a:ext cx="1203325" cy="219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idx/sort/es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3235" y="848360"/>
            <a:ext cx="1671955" cy="6946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application01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53945" y="848360"/>
            <a:ext cx="1613535" cy="6946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application02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24655" y="848360"/>
            <a:ext cx="1613535" cy="6946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application03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下箭头 60"/>
          <p:cNvSpPr/>
          <p:nvPr/>
        </p:nvSpPr>
        <p:spPr>
          <a:xfrm>
            <a:off x="1299845" y="1571625"/>
            <a:ext cx="19050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3065780" y="1571625"/>
            <a:ext cx="19050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5019675" y="1571625"/>
            <a:ext cx="19050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64785" y="3971925"/>
            <a:ext cx="1224280" cy="1934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shard1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97500" y="4166870"/>
            <a:ext cx="928370" cy="67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Table_0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8135" y="4921885"/>
            <a:ext cx="928370" cy="67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Table_1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6375" y="3971925"/>
            <a:ext cx="1281430" cy="1934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shard0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46240" y="4166870"/>
            <a:ext cx="928370" cy="67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Table_0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46875" y="4921885"/>
            <a:ext cx="928370" cy="67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Table_1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773920" y="1183640"/>
            <a:ext cx="2070100" cy="5342890"/>
          </a:xfrm>
          <a:prstGeom prst="roundRect">
            <a:avLst>
              <a:gd name="adj" fmla="val 1082"/>
            </a:avLst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t" anchorCtr="0"/>
          <a:p>
            <a:pPr algn="l"/>
            <a:r>
              <a:rPr lang="x-none" altLang="zh-CN" sz="1400">
                <a:solidFill>
                  <a:schemeClr val="bg1"/>
                </a:solidFill>
              </a:rPr>
              <a:t> buz analyze domain</a:t>
            </a:r>
            <a:endParaRPr lang="x-none" altLang="zh-CN" sz="1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38825" y="2096770"/>
            <a:ext cx="1616075" cy="820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195" tIns="36195" rIns="36195" bIns="36195"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统计分析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曲线连接符 22"/>
          <p:cNvCxnSpPr/>
          <p:nvPr/>
        </p:nvCxnSpPr>
        <p:spPr>
          <a:xfrm>
            <a:off x="7533005" y="2461895"/>
            <a:ext cx="2215515" cy="219075"/>
          </a:xfrm>
          <a:prstGeom prst="curvedConnector3">
            <a:avLst>
              <a:gd name="adj1" fmla="val 50014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210" y="1270"/>
            <a:ext cx="742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RDBMS-分库分表-主键生成策略</a:t>
            </a:r>
            <a:endParaRPr lang="x-none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51395" y="1468755"/>
            <a:ext cx="1218565" cy="8502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AppSvr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5465445" y="3883660"/>
            <a:ext cx="1503680" cy="984250"/>
          </a:xfrm>
          <a:prstGeom prst="can">
            <a:avLst>
              <a:gd name="adj" fmla="val 201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7209155" y="3883660"/>
            <a:ext cx="1503680" cy="984250"/>
          </a:xfrm>
          <a:prstGeom prst="can">
            <a:avLst>
              <a:gd name="adj" fmla="val 211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8957945" y="3883660"/>
            <a:ext cx="1503680" cy="984250"/>
          </a:xfrm>
          <a:prstGeom prst="can">
            <a:avLst>
              <a:gd name="adj" fmla="val 221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36" idx="2"/>
            <a:endCxn id="6" idx="1"/>
          </p:cNvCxnSpPr>
          <p:nvPr/>
        </p:nvCxnSpPr>
        <p:spPr>
          <a:xfrm flipH="1">
            <a:off x="6207760" y="2319020"/>
            <a:ext cx="1743710" cy="156464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953375" y="2319020"/>
            <a:ext cx="7620" cy="156464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6" idx="2"/>
            <a:endCxn id="8" idx="1"/>
          </p:cNvCxnSpPr>
          <p:nvPr/>
        </p:nvCxnSpPr>
        <p:spPr>
          <a:xfrm>
            <a:off x="7960995" y="2319020"/>
            <a:ext cx="1748790" cy="156464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268720" y="2828925"/>
            <a:ext cx="3376930" cy="450850"/>
          </a:xfrm>
          <a:prstGeom prst="roundRect">
            <a:avLst>
              <a:gd name="adj" fmla="val 604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0"/>
          <a:p>
            <a:pPr algn="ctr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REPLACE INTO Sequence(stub) VALUES ('a')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SELECT LAST_INSERT_ID();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93845" y="5280025"/>
            <a:ext cx="2287905" cy="450850"/>
          </a:xfrm>
          <a:prstGeom prst="roundRect">
            <a:avLst>
              <a:gd name="adj" fmla="val 604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/>
          <a:p>
            <a:pPr algn="ctr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auto-increment-offset=1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auto-increment-increment=3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>
            <a:stCxn id="6" idx="3"/>
            <a:endCxn id="21" idx="0"/>
          </p:cNvCxnSpPr>
          <p:nvPr/>
        </p:nvCxnSpPr>
        <p:spPr>
          <a:xfrm flipH="1">
            <a:off x="5228590" y="4867910"/>
            <a:ext cx="979170" cy="412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670040" y="5280025"/>
            <a:ext cx="2287905" cy="450850"/>
          </a:xfrm>
          <a:prstGeom prst="roundRect">
            <a:avLst>
              <a:gd name="adj" fmla="val 604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/>
          <a:p>
            <a:pPr algn="ctr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auto-increment-offset=2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auto-increment-increment=3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连接符 23"/>
          <p:cNvCxnSpPr>
            <a:stCxn id="7" idx="3"/>
            <a:endCxn id="23" idx="0"/>
          </p:cNvCxnSpPr>
          <p:nvPr/>
        </p:nvCxnSpPr>
        <p:spPr>
          <a:xfrm flipH="1">
            <a:off x="7804785" y="4867910"/>
            <a:ext cx="146685" cy="412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9244965" y="5280025"/>
            <a:ext cx="2287905" cy="450850"/>
          </a:xfrm>
          <a:prstGeom prst="roundRect">
            <a:avLst>
              <a:gd name="adj" fmla="val 604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0"/>
          <a:p>
            <a:pPr algn="ctr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auto-increment-offset=3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auto-increment-increment=3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>
            <a:stCxn id="8" idx="3"/>
            <a:endCxn id="25" idx="0"/>
          </p:cNvCxnSpPr>
          <p:nvPr/>
        </p:nvCxnSpPr>
        <p:spPr>
          <a:xfrm>
            <a:off x="9709785" y="4867910"/>
            <a:ext cx="679450" cy="412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529580" y="4119245"/>
            <a:ext cx="1375410" cy="166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Table: sequence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29580" y="4309745"/>
            <a:ext cx="567690" cy="172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13780" y="4309745"/>
            <a:ext cx="791210" cy="172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stub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29580" y="4500880"/>
            <a:ext cx="567690" cy="172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101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13780" y="4500880"/>
            <a:ext cx="791210" cy="172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69480" y="4143375"/>
            <a:ext cx="1375410" cy="166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Table: sequence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69480" y="4333875"/>
            <a:ext cx="567690" cy="172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53680" y="4333875"/>
            <a:ext cx="791210" cy="172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stub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69480" y="4525010"/>
            <a:ext cx="567690" cy="172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102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53680" y="4525010"/>
            <a:ext cx="791210" cy="172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22080" y="4143375"/>
            <a:ext cx="1375410" cy="1663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Table: sequence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22080" y="4333875"/>
            <a:ext cx="567690" cy="172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606280" y="4333875"/>
            <a:ext cx="791210" cy="172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stub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022080" y="4525010"/>
            <a:ext cx="567690" cy="172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103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606280" y="4525010"/>
            <a:ext cx="791210" cy="172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455535" y="2487930"/>
            <a:ext cx="929640" cy="1720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endParaRPr lang="x-none" altLang="zh-CN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210" y="1270"/>
            <a:ext cx="742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RDBMS-分库分表-领域模型</a:t>
            </a:r>
            <a:endParaRPr lang="x-none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49580" y="1071245"/>
            <a:ext cx="7113270" cy="3732530"/>
          </a:xfrm>
          <a:prstGeom prst="roundRect">
            <a:avLst>
              <a:gd name="adj" fmla="val 1548"/>
            </a:avLst>
          </a:prstGeom>
          <a:solidFill>
            <a:schemeClr val="accent1">
              <a:lumMod val="40000"/>
              <a:lumOff val="6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t" anchorCtr="0"/>
          <a:p>
            <a:pPr algn="l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数据库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190" y="1581150"/>
            <a:ext cx="1353820" cy="570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分区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Partition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5170" y="1581150"/>
            <a:ext cx="1353820" cy="570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分片组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ShardGroup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65170" y="2614930"/>
            <a:ext cx="1353820" cy="570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分片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Shard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2190" y="2614930"/>
            <a:ext cx="1353820" cy="570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分段表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SegmentTable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2366010" y="1866265"/>
            <a:ext cx="899160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3942080" y="2151380"/>
            <a:ext cx="0" cy="46355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  <a:endCxn id="8" idx="3"/>
          </p:cNvCxnSpPr>
          <p:nvPr/>
        </p:nvCxnSpPr>
        <p:spPr>
          <a:xfrm flipH="1">
            <a:off x="2366010" y="2900045"/>
            <a:ext cx="899160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12190" y="3630930"/>
            <a:ext cx="1353820" cy="570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分段表间隔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SegmentTableInterval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箭头连接符 15"/>
          <p:cNvCxnSpPr>
            <a:stCxn id="8" idx="2"/>
            <a:endCxn id="15" idx="0"/>
          </p:cNvCxnSpPr>
          <p:nvPr/>
        </p:nvCxnSpPr>
        <p:spPr>
          <a:xfrm>
            <a:off x="1689100" y="3185160"/>
            <a:ext cx="0" cy="44577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16880" y="1571625"/>
            <a:ext cx="1353820" cy="570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分片组</a:t>
            </a:r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间隔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ShardGroupInterval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617720" y="1866265"/>
            <a:ext cx="899160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16880" y="2621915"/>
            <a:ext cx="1353820" cy="563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195" tIns="36195" rIns="36195" bIns="36195" rtlCol="0" anchor="ctr"/>
          <a:p>
            <a:pPr algn="ctr"/>
            <a:r>
              <a:rPr lang="x-none" altLang="zh-CN" sz="1200" b="1">
                <a:latin typeface="微软雅黑" panose="020B0503020204020204" charset="-122"/>
                <a:ea typeface="微软雅黑" panose="020B0503020204020204" charset="-122"/>
              </a:rPr>
              <a:t>数据库实例</a:t>
            </a:r>
            <a:endParaRPr lang="x-none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4617720" y="2900045"/>
            <a:ext cx="899160" cy="0"/>
          </a:xfrm>
          <a:prstGeom prst="straightConnector1">
            <a:avLst/>
          </a:prstGeom>
          <a:ln w="190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429760" y="2753360"/>
            <a:ext cx="7113270" cy="2921000"/>
          </a:xfrm>
          <a:prstGeom prst="roundRect">
            <a:avLst>
              <a:gd name="adj" fmla="val 154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t" anchorCtr="0"/>
          <a:p>
            <a:pPr algn="l"/>
            <a:r>
              <a:rPr lang="x-none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建库建表脚本</a:t>
            </a:r>
            <a:endParaRPr lang="x-none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85" y="-8255"/>
            <a:ext cx="742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NoSQL-</a:t>
            </a:r>
            <a:endParaRPr lang="x-none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835" y="-8255"/>
            <a:ext cx="742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NewSQL-</a:t>
            </a:r>
            <a:endParaRPr lang="x-none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WPS 演示</Application>
  <PresentationFormat>自定义</PresentationFormat>
  <Paragraphs>173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Latin Modern Mono Prop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witshine</cp:lastModifiedBy>
  <cp:revision>192</cp:revision>
  <dcterms:created xsi:type="dcterms:W3CDTF">2019-01-16T10:26:44Z</dcterms:created>
  <dcterms:modified xsi:type="dcterms:W3CDTF">2019-01-16T10:26:44Z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