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1" r:id="rId2"/>
    <p:sldId id="314" r:id="rId3"/>
    <p:sldId id="256" r:id="rId4"/>
    <p:sldId id="262" r:id="rId5"/>
    <p:sldId id="263" r:id="rId6"/>
    <p:sldId id="265" r:id="rId7"/>
    <p:sldId id="276" r:id="rId8"/>
    <p:sldId id="3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1DA97A"/>
    <a:srgbClr val="FEA400"/>
    <a:srgbClr val="CE293D"/>
    <a:srgbClr val="F57918"/>
    <a:srgbClr val="02539E"/>
    <a:srgbClr val="002D67"/>
    <a:srgbClr val="74CCE5"/>
    <a:srgbClr val="368B90"/>
    <a:srgbClr val="CA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3" autoAdjust="0"/>
    <p:restoredTop sz="92642" autoAdjust="0"/>
  </p:normalViewPr>
  <p:slideViewPr>
    <p:cSldViewPr snapToGrid="0">
      <p:cViewPr>
        <p:scale>
          <a:sx n="66" d="100"/>
          <a:sy n="66" d="100"/>
        </p:scale>
        <p:origin x="-2442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  <a:t>2019/1/16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3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37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4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1124" y="2241799"/>
            <a:ext cx="10011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ADD YOUR </a:t>
            </a:r>
            <a:r>
              <a:rPr lang="en-US" altLang="zh-CN" sz="88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TITLE</a:t>
            </a:r>
            <a:endParaRPr lang="zh-CN" altLang="en-US" sz="88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3" name="五边形 42"/>
          <p:cNvSpPr/>
          <p:nvPr/>
        </p:nvSpPr>
        <p:spPr>
          <a:xfrm rot="5400000">
            <a:off x="10469880" y="-118382"/>
            <a:ext cx="1066802" cy="1303567"/>
          </a:xfrm>
          <a:prstGeom prst="homePlate">
            <a:avLst>
              <a:gd name="adj" fmla="val 196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/>
              <a:t>WITSHINE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165759" y="3644076"/>
            <a:ext cx="606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ea typeface="Gulim" panose="020B0600000101010101" pitchFamily="34" charset="-127"/>
              </a:rPr>
              <a:t>Please describe you need to add the text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a typeface="Gulim" panose="020B0600000101010101" pitchFamily="34" charset="-127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94959" y="4122423"/>
            <a:ext cx="280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ea typeface="Gulim" panose="020B0600000101010101" pitchFamily="34" charset="-127"/>
              </a:rPr>
              <a:t>Pleas text here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a typeface="Gulim" panose="020B0600000101010101" pitchFamily="34" charset="-127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18" y="4667272"/>
            <a:ext cx="950921" cy="9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72543" y="1288030"/>
            <a:ext cx="10011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ADD </a:t>
            </a:r>
          </a:p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YOUR </a:t>
            </a:r>
            <a:r>
              <a:rPr lang="en-US" altLang="zh-CN" sz="80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TITLE</a:t>
            </a:r>
            <a:endParaRPr lang="zh-CN" altLang="en-US" sz="80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/>
              <a:t>UNDRELAN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34171" y="4031908"/>
            <a:ext cx="280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ea typeface="Gulim" panose="020B0600000101010101" pitchFamily="34" charset="-127"/>
              </a:rPr>
              <a:t>Pleas text here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a typeface="Gulim" panose="020B0600000101010101" pitchFamily="34" charset="-127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17858" y="3905686"/>
            <a:ext cx="61205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22739" y="5197543"/>
            <a:ext cx="1710813" cy="4277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12041" y="5227707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BY UNDRELAN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0632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13461" y="2909820"/>
            <a:ext cx="60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655457" y="2024311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Add you need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12594" y="3006556"/>
            <a:ext cx="5786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Please describe you need to</a:t>
            </a:r>
          </a:p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add the text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19" y="0"/>
            <a:ext cx="10452381" cy="69443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3" name="文本框 72"/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en-US" altLang="zh-CN" sz="900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76" name="等腰三角形 75"/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96671" y="4923848"/>
            <a:ext cx="9261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zh-CN" altLang="en-US" sz="40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5293" y="2471717"/>
            <a:ext cx="6410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/>
                </a:solidFill>
                <a:ea typeface="Gulim" panose="020B0600000101010101" pitchFamily="34" charset="-127"/>
              </a:rPr>
              <a:t>Some text about </a:t>
            </a:r>
            <a:r>
              <a:rPr lang="en-US" altLang="zh-CN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your</a:t>
            </a:r>
            <a:r>
              <a:rPr lang="zh-CN" altLang="en-US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水电费</a:t>
            </a:r>
            <a:r>
              <a:rPr lang="en-US" altLang="zh-CN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ea typeface="Gulim" panose="020B0600000101010101" pitchFamily="34" charset="-127"/>
              </a:rPr>
              <a:t>related goes </a:t>
            </a:r>
            <a:r>
              <a:rPr lang="en-US" altLang="zh-CN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here…</a:t>
            </a:r>
            <a:endParaRPr lang="zh-CN" altLang="en-US" sz="28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0538" y="660837"/>
            <a:ext cx="4939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Click To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水电费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Change The Title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5293" y="3378248"/>
            <a:ext cx="6410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/>
                </a:solidFill>
                <a:ea typeface="Gulim" panose="020B0600000101010101" pitchFamily="34" charset="-127"/>
              </a:rPr>
              <a:t>Some text about </a:t>
            </a:r>
            <a:r>
              <a:rPr lang="en-US" altLang="zh-CN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your  </a:t>
            </a:r>
            <a:r>
              <a:rPr lang="en-US" altLang="zh-CN" sz="2800" dirty="0">
                <a:solidFill>
                  <a:schemeClr val="bg1"/>
                </a:solidFill>
                <a:ea typeface="Gulim" panose="020B0600000101010101" pitchFamily="34" charset="-127"/>
              </a:rPr>
              <a:t>related goes </a:t>
            </a:r>
            <a:r>
              <a:rPr lang="en-US" altLang="zh-CN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here…</a:t>
            </a:r>
            <a:endParaRPr lang="zh-CN" altLang="en-US" sz="28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1707" y="4379807"/>
            <a:ext cx="6410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/>
                </a:solidFill>
                <a:ea typeface="Gulim" panose="020B0600000101010101" pitchFamily="34" charset="-127"/>
              </a:rPr>
              <a:t>Some text about </a:t>
            </a:r>
            <a:r>
              <a:rPr lang="en-US" altLang="zh-CN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your  </a:t>
            </a:r>
            <a:r>
              <a:rPr lang="en-US" altLang="zh-CN" sz="2800" dirty="0">
                <a:solidFill>
                  <a:schemeClr val="bg1"/>
                </a:solidFill>
                <a:ea typeface="Gulim" panose="020B0600000101010101" pitchFamily="34" charset="-127"/>
              </a:rPr>
              <a:t>related goes </a:t>
            </a:r>
            <a:r>
              <a:rPr lang="en-US" altLang="zh-CN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here…</a:t>
            </a:r>
            <a:endParaRPr lang="zh-CN" altLang="en-US" sz="28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9" y="2391817"/>
            <a:ext cx="793562" cy="6459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3356804"/>
            <a:ext cx="793562" cy="645984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4321791"/>
            <a:ext cx="793562" cy="6459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334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13461" y="2909820"/>
            <a:ext cx="60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655457" y="2024311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Add you need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12594" y="3006556"/>
            <a:ext cx="5786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Please describe you need to</a:t>
            </a:r>
          </a:p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Add the text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8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91" name="等腰三角形 90"/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Click To Change The Title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622" y="1881188"/>
            <a:ext cx="3471863" cy="16541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480621" y="3838576"/>
            <a:ext cx="3471863" cy="16541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4281096" y="3838576"/>
            <a:ext cx="3471863" cy="16541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4281096" y="1881188"/>
            <a:ext cx="3471863" cy="16541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8119671" y="1854214"/>
            <a:ext cx="3471863" cy="16541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8119671" y="3829010"/>
            <a:ext cx="3471863" cy="16541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80621" y="5783236"/>
            <a:ext cx="11110913" cy="457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223885" y="2449163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Your title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54190" y="4144044"/>
            <a:ext cx="3298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Please described your though </a:t>
            </a:r>
          </a:p>
          <a:p>
            <a:pPr lvl="0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to put into the text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54190" y="4882562"/>
            <a:ext cx="26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Tags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:xxxxx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,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xxxx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,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xxxx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408533" y="4129959"/>
            <a:ext cx="3344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Please described your though </a:t>
            </a:r>
          </a:p>
          <a:p>
            <a:pPr lvl="0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to put into the text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346466" y="4044523"/>
            <a:ext cx="3240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Please described your though </a:t>
            </a:r>
          </a:p>
          <a:p>
            <a:pPr lvl="0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to put into the text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592930" y="5819264"/>
            <a:ext cx="6571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Please described your though to put into the text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23892" r="-439" b="18743"/>
          <a:stretch/>
        </p:blipFill>
        <p:spPr>
          <a:xfrm>
            <a:off x="4337486" y="1854214"/>
            <a:ext cx="3415473" cy="17149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t="11549" r="15895" b="45841"/>
          <a:stretch/>
        </p:blipFill>
        <p:spPr>
          <a:xfrm>
            <a:off x="8148246" y="1881188"/>
            <a:ext cx="3439151" cy="168796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408533" y="4882562"/>
            <a:ext cx="26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Tags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:xxxxx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,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xxxx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,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xxxx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46466" y="4882562"/>
            <a:ext cx="26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Tags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:xxxxx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,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xxxx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Gulim" panose="020B0600000101010101" pitchFamily="34" charset="-127"/>
              </a:rPr>
              <a:t>,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anose="020B0600000101010101" pitchFamily="34" charset="-127"/>
              </a:rPr>
              <a:t>xxxx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0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6422" y="1005558"/>
            <a:ext cx="5348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9978" y="2315140"/>
            <a:ext cx="506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 </a:t>
            </a:r>
            <a:r>
              <a:rPr lang="en-US" altLang="zh-CN" dirty="0">
                <a:solidFill>
                  <a:schemeClr val="bg1"/>
                </a:solidFill>
              </a:rPr>
              <a:t>you are interested in </a:t>
            </a:r>
            <a:r>
              <a:rPr lang="en-US" altLang="zh-CN" dirty="0" smtClean="0">
                <a:solidFill>
                  <a:schemeClr val="bg1"/>
                </a:solidFill>
              </a:rPr>
              <a:t>me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you can through the following ways to contact me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9978" y="3568137"/>
            <a:ext cx="4825219" cy="66021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9978" y="5003041"/>
            <a:ext cx="4825219" cy="66021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90131" y="443102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and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98754" y="4827746"/>
            <a:ext cx="2507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xxxxxx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45711" y="3422370"/>
            <a:ext cx="304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xxxxxx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710081" y="970112"/>
            <a:ext cx="3384318" cy="5196050"/>
            <a:chOff x="8027855" y="842775"/>
            <a:chExt cx="3384318" cy="5196050"/>
          </a:xfrm>
        </p:grpSpPr>
        <p:grpSp>
          <p:nvGrpSpPr>
            <p:cNvPr id="69" name="组合 68"/>
            <p:cNvGrpSpPr/>
            <p:nvPr/>
          </p:nvGrpSpPr>
          <p:grpSpPr>
            <a:xfrm>
              <a:off x="8027855" y="842775"/>
              <a:ext cx="3384318" cy="5196050"/>
              <a:chOff x="7104789" y="995421"/>
              <a:chExt cx="3384318" cy="5196050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7104789" y="995421"/>
                <a:ext cx="3384318" cy="5196050"/>
                <a:chOff x="7104789" y="995421"/>
                <a:chExt cx="3384318" cy="5196050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7104789" y="995421"/>
                  <a:ext cx="3384318" cy="5196050"/>
                  <a:chOff x="8001475" y="851127"/>
                  <a:chExt cx="3384318" cy="519605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8001475" y="851127"/>
                    <a:ext cx="3384318" cy="5196050"/>
                    <a:chOff x="7420415" y="494629"/>
                    <a:chExt cx="4226887" cy="5931494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7420415" y="494629"/>
                      <a:ext cx="4226887" cy="5931494"/>
                      <a:chOff x="1303852" y="1758423"/>
                      <a:chExt cx="3242608" cy="4129548"/>
                    </a:xfrm>
                  </p:grpSpPr>
                  <p:sp>
                    <p:nvSpPr>
                      <p:cNvPr id="12" name="圆角矩形 11"/>
                      <p:cNvSpPr/>
                      <p:nvPr/>
                    </p:nvSpPr>
                    <p:spPr>
                      <a:xfrm>
                        <a:off x="1303852" y="1758423"/>
                        <a:ext cx="3242608" cy="4129548"/>
                      </a:xfrm>
                      <a:prstGeom prst="roundRect">
                        <a:avLst>
                          <a:gd name="adj" fmla="val 4858"/>
                        </a:avLst>
                      </a:prstGeom>
                      <a:solidFill>
                        <a:srgbClr val="2C2C2C"/>
                      </a:solidFill>
                      <a:ln cap="rnd">
                        <a:noFill/>
                        <a:beve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" name="矩形 12"/>
                      <p:cNvSpPr/>
                      <p:nvPr/>
                    </p:nvSpPr>
                    <p:spPr>
                      <a:xfrm>
                        <a:off x="1444150" y="2068502"/>
                        <a:ext cx="2951453" cy="337398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" name="椭圆 13"/>
                      <p:cNvSpPr/>
                      <p:nvPr/>
                    </p:nvSpPr>
                    <p:spPr>
                      <a:xfrm>
                        <a:off x="2521974" y="1887794"/>
                        <a:ext cx="103238" cy="10323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流程图: 终止 14"/>
                      <p:cNvSpPr/>
                      <p:nvPr/>
                    </p:nvSpPr>
                    <p:spPr>
                      <a:xfrm>
                        <a:off x="2722093" y="1906768"/>
                        <a:ext cx="448807" cy="69516"/>
                      </a:xfrm>
                      <a:prstGeom prst="flowChartTermina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椭圆 15"/>
                      <p:cNvSpPr/>
                      <p:nvPr/>
                    </p:nvSpPr>
                    <p:spPr>
                      <a:xfrm>
                        <a:off x="2841117" y="5555279"/>
                        <a:ext cx="210758" cy="21075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7613771" y="834890"/>
                      <a:ext cx="3857831" cy="4951358"/>
                      <a:chOff x="7613771" y="834890"/>
                      <a:chExt cx="3857831" cy="4951358"/>
                    </a:xfrm>
                  </p:grpSpPr>
                  <p:sp>
                    <p:nvSpPr>
                      <p:cNvPr id="4" name="矩形 3"/>
                      <p:cNvSpPr/>
                      <p:nvPr/>
                    </p:nvSpPr>
                    <p:spPr>
                      <a:xfrm>
                        <a:off x="7613774" y="981910"/>
                        <a:ext cx="3847353" cy="41486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28" name="组合 27"/>
                      <p:cNvGrpSpPr/>
                      <p:nvPr/>
                    </p:nvGrpSpPr>
                    <p:grpSpPr>
                      <a:xfrm>
                        <a:off x="7613771" y="834890"/>
                        <a:ext cx="3857831" cy="4951358"/>
                        <a:chOff x="7613771" y="834890"/>
                        <a:chExt cx="3857831" cy="4951358"/>
                      </a:xfrm>
                    </p:grpSpPr>
                    <p:sp>
                      <p:nvSpPr>
                        <p:cNvPr id="17" name="矩形 16"/>
                        <p:cNvSpPr/>
                        <p:nvPr/>
                      </p:nvSpPr>
                      <p:spPr>
                        <a:xfrm rot="5400000">
                          <a:off x="6889431" y="4608849"/>
                          <a:ext cx="1901739" cy="45306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grpSp>
                      <p:nvGrpSpPr>
                        <p:cNvPr id="18" name="组合 17"/>
                        <p:cNvGrpSpPr/>
                        <p:nvPr/>
                      </p:nvGrpSpPr>
                      <p:grpSpPr>
                        <a:xfrm>
                          <a:off x="9180371" y="1625835"/>
                          <a:ext cx="877768" cy="1250581"/>
                          <a:chOff x="1314644" y="1720116"/>
                          <a:chExt cx="3242608" cy="4129548"/>
                        </a:xfrm>
                      </p:grpSpPr>
                      <p:sp>
                        <p:nvSpPr>
                          <p:cNvPr id="19" name="圆角矩形 18"/>
                          <p:cNvSpPr/>
                          <p:nvPr/>
                        </p:nvSpPr>
                        <p:spPr>
                          <a:xfrm>
                            <a:off x="1314644" y="1720116"/>
                            <a:ext cx="3242608" cy="4129548"/>
                          </a:xfrm>
                          <a:prstGeom prst="roundRect">
                            <a:avLst>
                              <a:gd name="adj" fmla="val 4858"/>
                            </a:avLst>
                          </a:prstGeom>
                          <a:solidFill>
                            <a:schemeClr val="bg1"/>
                          </a:solidFill>
                          <a:ln cap="rnd">
                            <a:noFill/>
                            <a:beve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" name="矩形 19"/>
                          <p:cNvSpPr/>
                          <p:nvPr/>
                        </p:nvSpPr>
                        <p:spPr>
                          <a:xfrm>
                            <a:off x="1452185" y="2097671"/>
                            <a:ext cx="2951453" cy="3373982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4" name="燕尾形 23"/>
                        <p:cNvSpPr/>
                        <p:nvPr/>
                      </p:nvSpPr>
                      <p:spPr>
                        <a:xfrm>
                          <a:off x="11010562" y="2152357"/>
                          <a:ext cx="339028" cy="461665"/>
                        </a:xfrm>
                        <a:prstGeom prst="chevron">
                          <a:avLst>
                            <a:gd name="adj" fmla="val 85626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8800208" y="834890"/>
                          <a:ext cx="2200806" cy="5972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800" dirty="0" err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Gulim" panose="020B0600000101010101" pitchFamily="34" charset="-127"/>
                              <a:ea typeface="Gulim" panose="020B0600000101010101" pitchFamily="34" charset="-127"/>
                            </a:rPr>
                            <a:t>xxxxxx</a:t>
                          </a:r>
                          <a:endParaRPr lang="en-US" altLang="zh-CN" sz="105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Gulim" panose="020B0600000101010101" pitchFamily="34" charset="-127"/>
                            <a:ea typeface="Gulim" panose="020B0600000101010101" pitchFamily="34" charset="-127"/>
                          </a:endParaRPr>
                        </a:p>
                      </p:txBody>
                    </p:sp>
                    <p:sp>
                      <p:nvSpPr>
                        <p:cNvPr id="25" name="矩形 24"/>
                        <p:cNvSpPr/>
                        <p:nvPr/>
                      </p:nvSpPr>
                      <p:spPr>
                        <a:xfrm>
                          <a:off x="11010562" y="981909"/>
                          <a:ext cx="461040" cy="414863"/>
                        </a:xfrm>
                        <a:prstGeom prst="rect">
                          <a:avLst/>
                        </a:prstGeom>
                        <a:solidFill>
                          <a:srgbClr val="2E75B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2" name="文本框 31"/>
                        <p:cNvSpPr txBox="1"/>
                        <p:nvPr/>
                      </p:nvSpPr>
                      <p:spPr>
                        <a:xfrm>
                          <a:off x="8803366" y="2728023"/>
                          <a:ext cx="2200806" cy="5972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800" dirty="0" err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Gulim" panose="020B0600000101010101" pitchFamily="34" charset="-127"/>
                              <a:ea typeface="Gulim" panose="020B0600000101010101" pitchFamily="34" charset="-127"/>
                            </a:rPr>
                            <a:t>xxxxxx</a:t>
                          </a:r>
                          <a:endParaRPr lang="en-US" altLang="zh-CN" sz="105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Gulim" panose="020B0600000101010101" pitchFamily="34" charset="-127"/>
                            <a:ea typeface="Gulim" panose="020B0600000101010101" pitchFamily="34" charset="-127"/>
                          </a:endParaRPr>
                        </a:p>
                      </p:txBody>
                    </p:sp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8265134" y="3891542"/>
                          <a:ext cx="2471331" cy="421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a typeface="Gulim" panose="020B0600000101010101" pitchFamily="34" charset="-127"/>
                            </a:rPr>
                            <a:t>PPRTFOID</a:t>
                          </a:r>
                          <a:endParaRPr lang="en-US" altLang="zh-CN" sz="80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ea typeface="Gulim" panose="020B0600000101010101" pitchFamily="34" charset="-127"/>
                          </a:endParaRPr>
                        </a:p>
                      </p:txBody>
                    </p:sp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8219756" y="4356013"/>
                          <a:ext cx="2714589" cy="421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a typeface="Gulim" panose="020B0600000101010101" pitchFamily="34" charset="-127"/>
                            </a:rPr>
                            <a:t>ABOUT US</a:t>
                          </a:r>
                          <a:endParaRPr lang="en-US" altLang="zh-CN" sz="80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ea typeface="Gulim" panose="020B0600000101010101" pitchFamily="34" charset="-127"/>
                          </a:endParaRPr>
                        </a:p>
                      </p:txBody>
                    </p:sp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8230230" y="4814125"/>
                          <a:ext cx="2714589" cy="421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a typeface="Gulim" panose="020B0600000101010101" pitchFamily="34" charset="-127"/>
                            </a:rPr>
                            <a:t>BLOG</a:t>
                          </a:r>
                          <a:endParaRPr lang="en-US" altLang="zh-CN" sz="80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ea typeface="Gulim" panose="020B0600000101010101" pitchFamily="34" charset="-127"/>
                          </a:endParaRPr>
                        </a:p>
                      </p:txBody>
                    </p:sp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8230230" y="5261646"/>
                          <a:ext cx="2714589" cy="421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a typeface="Gulim" panose="020B0600000101010101" pitchFamily="34" charset="-127"/>
                            </a:rPr>
                            <a:t>CONTACT</a:t>
                          </a:r>
                          <a:endParaRPr lang="en-US" altLang="zh-CN" sz="80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ea typeface="Gulim" panose="020B0600000101010101" pitchFamily="34" charset="-127"/>
                          </a:endParaRPr>
                        </a:p>
                      </p:txBody>
                    </p:sp>
                    <p:sp>
                      <p:nvSpPr>
                        <p:cNvPr id="52" name="燕尾形 51"/>
                        <p:cNvSpPr/>
                        <p:nvPr/>
                      </p:nvSpPr>
                      <p:spPr>
                        <a:xfrm flipH="1">
                          <a:off x="7827818" y="2213577"/>
                          <a:ext cx="339028" cy="461665"/>
                        </a:xfrm>
                        <a:prstGeom prst="chevron">
                          <a:avLst>
                            <a:gd name="adj" fmla="val 85626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" name="燕尾形 57"/>
                        <p:cNvSpPr/>
                        <p:nvPr/>
                      </p:nvSpPr>
                      <p:spPr>
                        <a:xfrm>
                          <a:off x="11123412" y="3984399"/>
                          <a:ext cx="179452" cy="201228"/>
                        </a:xfrm>
                        <a:prstGeom prst="chevron">
                          <a:avLst>
                            <a:gd name="adj" fmla="val 85626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5" name="燕尾形 64"/>
                  <p:cNvSpPr/>
                  <p:nvPr/>
                </p:nvSpPr>
                <p:spPr>
                  <a:xfrm>
                    <a:off x="10980470" y="4294498"/>
                    <a:ext cx="143681" cy="176278"/>
                  </a:xfrm>
                  <a:prstGeom prst="chevron">
                    <a:avLst>
                      <a:gd name="adj" fmla="val 85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7" name="燕尾形 66"/>
                <p:cNvSpPr/>
                <p:nvPr/>
              </p:nvSpPr>
              <p:spPr>
                <a:xfrm>
                  <a:off x="10092020" y="4858584"/>
                  <a:ext cx="143681" cy="176278"/>
                </a:xfrm>
                <a:prstGeom prst="chevron">
                  <a:avLst>
                    <a:gd name="adj" fmla="val 8562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" name="燕尾形 63"/>
              <p:cNvSpPr/>
              <p:nvPr/>
            </p:nvSpPr>
            <p:spPr>
              <a:xfrm>
                <a:off x="10092019" y="5306366"/>
                <a:ext cx="143681" cy="176278"/>
              </a:xfrm>
              <a:prstGeom prst="chevron">
                <a:avLst>
                  <a:gd name="adj" fmla="val 856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8723475" y="3193336"/>
              <a:ext cx="22916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</a:rPr>
                <a:t>xxxxxxxxxxxxxxxxxx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0132" y="4225387"/>
              <a:ext cx="286957" cy="2869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370" y="4512344"/>
              <a:ext cx="471971" cy="471971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796" y="5062132"/>
              <a:ext cx="295772" cy="295772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1895" y="3851730"/>
              <a:ext cx="245551" cy="24555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0674939" y="6501843"/>
            <a:ext cx="3826413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BY UNDRELAN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5871" y="3259394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smtClean="0"/>
              <a:t>搜集整理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172</Words>
  <Application>Microsoft Office PowerPoint</Application>
  <PresentationFormat>自定义</PresentationFormat>
  <Paragraphs>59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WITSHINE</cp:lastModifiedBy>
  <cp:revision>129</cp:revision>
  <dcterms:created xsi:type="dcterms:W3CDTF">2014-11-23T09:38:56Z</dcterms:created>
  <dcterms:modified xsi:type="dcterms:W3CDTF">2019-01-16T01:21:26Z</dcterms:modified>
</cp:coreProperties>
</file>