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D4E6-9462-A24B-8335-D9CBD7D2A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B4279-EC02-3E4B-BF9C-12A1551E5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434F9-4BDB-4242-ABC1-04D39635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37F-E1F8-2044-AA03-B64BA0278453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AADF5-2048-E840-B9CA-07367715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57F94-77D6-8144-B031-56EF87EB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511-1347-D54F-8C3E-CA36404213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26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52E2-7B27-B744-9BED-5B57C6DB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01B3E-DA5D-6F44-A704-28259D605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2389-464E-B048-90A3-B3E473F1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37F-E1F8-2044-AA03-B64BA0278453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2968D-EF76-124F-91F9-753A877A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6C613-751A-0D46-83F8-1E167D58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511-1347-D54F-8C3E-CA36404213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51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C6A74-8D4B-6F4B-BB9A-CA50462C4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734F5-F11F-CF48-BEE9-2A529C74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BA19F-41A7-7240-93E3-71E3F151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37F-E1F8-2044-AA03-B64BA0278453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7F6B1-EA19-F049-88B3-6A9A517D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B0AC9-BCD3-E04F-AE19-39DAE2DF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511-1347-D54F-8C3E-CA36404213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86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33F5-32EC-FF47-878D-47E63519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B253F-575C-D14F-BBDD-D1C69EDF0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9523C-0E67-1D41-90BE-0F7AFEB3A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37F-E1F8-2044-AA03-B64BA0278453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ED17-9FE6-BE45-89A8-E8469EB9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E26DB-6CFC-E145-BDC8-497AEA2C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511-1347-D54F-8C3E-CA36404213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71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E8A2-D4A1-794F-B462-B3266955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06FC2-7977-4941-98B9-A8C8FA730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068DE-FC2A-2E40-AC91-39E7E613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37F-E1F8-2044-AA03-B64BA0278453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D5E28-8379-C84E-94F8-0927164B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3A38F-387C-4145-AF54-92B224A8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511-1347-D54F-8C3E-CA36404213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81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BB1C-F711-9949-B4C4-97443059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6BC9E-70EA-4044-B6B0-3E987F3FD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21942-99FF-1945-91D7-49FE572FB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4DBAA-8BE1-ED44-B205-E4A36BFA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37F-E1F8-2044-AA03-B64BA0278453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BD641-6E1C-B941-A017-DC34640C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E1637-2503-9C49-BDC5-6397561D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511-1347-D54F-8C3E-CA36404213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CBB2-072B-6047-912F-5E3E75D47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CB8D0-46B5-0741-98F6-C1993F966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51692-3B83-C743-92DA-99FA9FA14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DB54-FBC1-5848-BE54-908F84152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2A965-0520-DC47-A251-5EBD24C7D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21E24-A2E5-6748-8349-3FB18662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37F-E1F8-2044-AA03-B64BA0278453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C02AAF-2FAC-FE40-849A-64B48581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94B07-2A51-AF4A-A047-C3BA9C89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511-1347-D54F-8C3E-CA36404213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10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BFB1-D10E-E349-AC69-11C20039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61CC6-B941-EF4C-9FE9-19BBEA30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37F-E1F8-2044-AA03-B64BA0278453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C9F69-A794-2243-AA3F-40AC357A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D80D5-46F9-A345-8F19-689021F9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511-1347-D54F-8C3E-CA36404213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8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6EF65-CFD9-0B4D-8BBE-BD61A6E8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37F-E1F8-2044-AA03-B64BA0278453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4810A-CBAB-C948-A9A3-3C6FE502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DAB33-3D65-6A47-81AE-B46BF7C9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511-1347-D54F-8C3E-CA36404213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44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C1A1-2986-DC4B-805C-AFC4DC81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9A7E2-B8A9-034F-97EA-F162C2593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5CE03-0D3F-034D-87A8-63BF7168F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1184E-6C90-A249-B78D-8AB1C78F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37F-E1F8-2044-AA03-B64BA0278453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8001E-7AA5-5542-859A-2B95BA37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E9AC0-5C9A-034A-84D3-C4D181CD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511-1347-D54F-8C3E-CA36404213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5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D632-1DE6-8141-B17B-C9B7BCBD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3613B9-4783-4C47-A3D9-E975FB2F1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9CCBF-6A5B-3140-9A8C-2FB3A2D8B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C2BCC-0182-4F48-8DA4-64913716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37F-E1F8-2044-AA03-B64BA0278453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75AE3-A9C1-9B44-BC00-525A9570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D9B10-1BB7-F145-8169-D65A385C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511-1347-D54F-8C3E-CA36404213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25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CE0A5-7B5E-D14A-901B-EABB896B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9F34B-72B6-F742-B49A-8A09C40B2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ACAA1-7F11-3F44-9B91-3B7E17C61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ED37F-E1F8-2044-AA03-B64BA0278453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9C1A1-67ED-0B4D-9CEC-411589702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34E00-E40B-484C-8BEE-613C11F8D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B9511-1347-D54F-8C3E-CA36404213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36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9594E8-9AF5-4243-BA5D-EF6743DC4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693" y="1479318"/>
            <a:ext cx="5708058" cy="3510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9F4CF9-BA0F-C340-B901-9A54AE381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49" y="1479318"/>
            <a:ext cx="5792141" cy="35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8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Warmuth, Christian</dc:creator>
  <cp:lastModifiedBy>Warmuth, Christian</cp:lastModifiedBy>
  <cp:revision>1</cp:revision>
  <dcterms:created xsi:type="dcterms:W3CDTF">2019-11-20T15:30:33Z</dcterms:created>
  <dcterms:modified xsi:type="dcterms:W3CDTF">2019-11-20T15:33:39Z</dcterms:modified>
</cp:coreProperties>
</file>