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7D42-571D-7B48-AEA5-FD302074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1C17-2A36-1B46-B401-4D28EA69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E3A3-82B5-7B4C-834A-E67A1A53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5473-ECED-A843-BA63-2DF170C4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AF74-9E1E-AF4F-AD13-8C7D9AEC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54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DBAF-DA57-E04C-8D8D-D27B2965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5909A-21E9-DA40-BCAD-C0389E92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91647-E186-FC4A-A870-926E1E26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55611-1ED1-A344-9696-DC1BFF99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4A45-4708-0348-93D7-877728F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7B1DD-957A-A24E-B2D2-D84212461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15F3-D2AA-D440-BF59-E9AD4B1F8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D83F-5025-2444-A783-8B213AB6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912-54C2-EC4A-B842-A70C98C2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B8C0-B088-D746-B6ED-B2EB8F25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8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DAB8-E296-954E-ADDF-EEEBE082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3787-386E-984D-8E63-A98BD920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983E-A6B6-A745-A356-59AA280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BFEB-B9E8-4C4C-875A-20B0DB7A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8F31-F652-8F49-AFF6-8A93D04C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AAA4-ED9F-464D-B480-0A8F4670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FFA3-3456-2A4C-92F8-740ED4B8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3887-DF51-0443-90AF-E0B34775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B43F-A49E-264E-8B19-DFCA0D0E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6DAE-D4A3-1043-B77A-26BBAC86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0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68B2-1FA5-D840-8397-BB606B9A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E423-C8E1-3D49-9C92-59FE7868D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8D8A-2348-AD4C-A01A-A52B56FF8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7045-98E8-DB4B-8B9A-41397CC3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3FE5-E65A-0E49-8F84-6D5B27F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19383-A62D-5845-8237-F066C527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24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EBCC-EC53-D748-8457-3EF1DA18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434F-52F1-4B44-8417-7EFCCE68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10F69-CFC2-804E-BFA5-BAB2C40F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3E8EF-34B9-7D4F-A792-50B675801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A5183-218C-0249-B61B-64638C79E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EDF7E-04BC-BD4E-BB0B-90A0F2D4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19B88-E9C0-944A-981E-723465F4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8E12B-C3FA-5D4C-A840-EC7B59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44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1004-2CBF-5F45-8199-30DE4DC8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AF362-7912-E547-A4FD-338D04DD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8FD47-09DA-D448-BA8D-8B9BFF94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63A1-21E6-D946-A59D-BF77145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48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00946-8CEF-1143-8FE0-0B092F26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6A88E-FEAE-3A46-B356-2B70CA7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D859-F723-D54F-AB9C-DE8C90B1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6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71AB-5B2D-264B-9CAD-400D2310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5192-4145-F342-9E8A-19BC12A3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23229-10AF-444A-A71E-A2F71080F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911C-4324-2949-9306-1A03A9E4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723F5-19E3-FC48-9105-7E09A820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3936E-F8B2-A046-BBAF-4F2E60C4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27FE-763B-444E-8B14-F0DDCB20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82FC0-AC6E-9C43-A85F-B9FD95E8B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C1496-229F-4443-B9A3-0ADCA3BB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CA90-B37D-C046-9655-D6EC8403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917C-1D5B-3446-96A0-C065BBAE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C136-F2F4-D645-AC23-BE47CF9D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8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F8D32-CED0-FC40-A6EE-77AD56D6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AFF8-B736-384B-A7BB-06C89F97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1512-9D4A-D84D-AD75-F02F05C46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B43E-E9D2-DB4C-B220-913606682488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0E91-6D92-C64E-AF3B-D888940CC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DB98-2454-5C4A-8303-057A76719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B4AB-9727-1546-B045-C59829B872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C846-7941-ED49-9B22-50D8ADF5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707F-8202-4F45-9FED-38D97506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3295F-C77A-984A-AEC8-CE730D3F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217"/>
            <a:ext cx="12192000" cy="54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Datamanagement</dc:title>
  <dc:creator>Warmuth, Christian</dc:creator>
  <cp:lastModifiedBy>Warmuth, Christian</cp:lastModifiedBy>
  <cp:revision>2</cp:revision>
  <dcterms:created xsi:type="dcterms:W3CDTF">2019-11-14T22:32:15Z</dcterms:created>
  <dcterms:modified xsi:type="dcterms:W3CDTF">2019-11-14T23:29:34Z</dcterms:modified>
</cp:coreProperties>
</file>