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8A80-0809-F243-8DCE-625F6AF4A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63113-12E3-F246-A6EA-C40F0C835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EE6D1-134C-2242-94C8-179F3763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300-CA45-4948-8BA3-6E1B18F7450D}" type="datetimeFigureOut">
              <a:rPr lang="en-DE" smtClean="0"/>
              <a:t>22.01.20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428EC-8B66-E149-9ADF-6E0F4CF7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CA4E4-D883-8448-83B1-BE72DB9E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01C7-C3BF-BC47-87DC-8E72E30875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804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536D-DF47-074C-B4A6-18741BFF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AD12B-9681-A94E-ABB9-8E7A5A0B4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A35AC-B7EF-1447-9C44-E42224A9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300-CA45-4948-8BA3-6E1B18F7450D}" type="datetimeFigureOut">
              <a:rPr lang="en-DE" smtClean="0"/>
              <a:t>22.01.20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785E2-0D25-DE4C-BC4B-1A92E8B0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BF96D-307C-084F-899B-232C7D7F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01C7-C3BF-BC47-87DC-8E72E30875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455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7A60B-2537-864D-A05A-AA4E421FD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E97A8-3D17-DF4D-BEDC-1CF6F5C03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375A9-5948-2F40-9177-C595EB3D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300-CA45-4948-8BA3-6E1B18F7450D}" type="datetimeFigureOut">
              <a:rPr lang="en-DE" smtClean="0"/>
              <a:t>22.01.20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FD6AC-DF50-1C4A-9FA8-14C51748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816F7-F47A-7B40-983C-8658169A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01C7-C3BF-BC47-87DC-8E72E30875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688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F2F1-2A75-6341-B5AE-759767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A842-DCCD-F94F-A370-F85C749F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EBCDA-BA50-3346-AD74-CC8C6E1F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300-CA45-4948-8BA3-6E1B18F7450D}" type="datetimeFigureOut">
              <a:rPr lang="en-DE" smtClean="0"/>
              <a:t>22.01.20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78572-852F-B44B-9037-17552843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CCE80-9229-7B48-9CDF-11A5FD52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01C7-C3BF-BC47-87DC-8E72E30875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904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589D-FE06-CB4A-B457-87E806F7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12636-EEE8-0A48-9DAC-D32CBD4B3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A5C47-15E7-0749-A2FD-C3C7ED96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300-CA45-4948-8BA3-6E1B18F7450D}" type="datetimeFigureOut">
              <a:rPr lang="en-DE" smtClean="0"/>
              <a:t>22.01.20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00E8D-4A08-A844-B405-9356EDB1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7E4D9-0A05-B54B-A1DA-DA41E21D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01C7-C3BF-BC47-87DC-8E72E30875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733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E7E3-A873-784D-BA6A-A4E18979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5C63E-309E-1F4C-8560-6AD29E3E9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5F51F-D5B7-C94C-B03E-6209A10B8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E3A9E-9CF6-9942-9B90-F2782244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300-CA45-4948-8BA3-6E1B18F7450D}" type="datetimeFigureOut">
              <a:rPr lang="en-DE" smtClean="0"/>
              <a:t>22.01.20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07FF0-A552-2B4B-AEBA-48978FC4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3D958-4DB4-0F47-8EFC-4AB53B7A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01C7-C3BF-BC47-87DC-8E72E30875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775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8698-8FE9-EE42-A002-B1C8486A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667FF-F1BE-F846-A03C-E9A1CFC65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01641-141A-F549-926D-733662A6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DA807-BA7C-F649-8BBC-B9EDFD407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08E8E-C3A8-2E43-961E-1437268BF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2DB4F-0FD5-264C-A046-C90B38D8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300-CA45-4948-8BA3-6E1B18F7450D}" type="datetimeFigureOut">
              <a:rPr lang="en-DE" smtClean="0"/>
              <a:t>22.01.20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4CB40-24EA-5046-9874-F0B4171E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36928-C559-6343-BB13-E6A8D3C7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01C7-C3BF-BC47-87DC-8E72E30875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333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B023-A62B-5242-92C7-FCCB76AD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E6571-06AB-2345-8C4F-3D9D4F0E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300-CA45-4948-8BA3-6E1B18F7450D}" type="datetimeFigureOut">
              <a:rPr lang="en-DE" smtClean="0"/>
              <a:t>22.01.20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2E00C-D5D1-874D-B041-2DE95EE8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F0BE0-F482-5945-BA05-F3537A3D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01C7-C3BF-BC47-87DC-8E72E30875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698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40F4C-9EA2-C44F-9205-B3632110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300-CA45-4948-8BA3-6E1B18F7450D}" type="datetimeFigureOut">
              <a:rPr lang="en-DE" smtClean="0"/>
              <a:t>22.01.20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56919-11A0-8E4F-83A2-788507B5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CC718-BE45-6C4D-9CA3-3C8AF514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01C7-C3BF-BC47-87DC-8E72E30875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010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15E8-9DD9-7648-AE62-30E88403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B869-0839-1847-A30C-68579F05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47302-E7A5-D647-9A3B-4A61867AF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836CE-4169-9C45-AA95-7CF0728C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300-CA45-4948-8BA3-6E1B18F7450D}" type="datetimeFigureOut">
              <a:rPr lang="en-DE" smtClean="0"/>
              <a:t>22.01.20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25887-BDBD-4341-849A-5C276043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5AA8A-FD5A-7440-A5FD-22210368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01C7-C3BF-BC47-87DC-8E72E30875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262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E308-23DD-6F41-8E14-D4A5607A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C2585-C6AE-4E43-B1F0-F6101FA2A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14C81-9C0D-2A4B-A264-B0F5CC1BD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12D1E-7BD2-FD4C-9600-D7C78ED4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300-CA45-4948-8BA3-6E1B18F7450D}" type="datetimeFigureOut">
              <a:rPr lang="en-DE" smtClean="0"/>
              <a:t>22.01.20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94FA8-5CDF-9C41-A4C4-4F5BC05B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6F59C-C2EE-2242-9317-5F069123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01C7-C3BF-BC47-87DC-8E72E30875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118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D2012-DE9A-1247-86C2-DB232ABE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EA782-B961-6F4B-AB4A-F2862F48B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E8653-1EA5-B841-818A-78D00CC4D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C300-CA45-4948-8BA3-6E1B18F7450D}" type="datetimeFigureOut">
              <a:rPr lang="en-DE" smtClean="0"/>
              <a:t>22.01.20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423E-B8C5-B548-9F84-E43E76C48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5385-D797-6D4B-9346-4E7CBA11F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601C7-C3BF-BC47-87DC-8E72E30875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837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E68D-113A-5A4E-A493-1DD0762AB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F3A84-7802-E444-9A4B-CE4814EFE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5EBA5-2D62-4B4C-9BC6-A0BED78E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13" y="0"/>
            <a:ext cx="9366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7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Warmuth, Christian</dc:creator>
  <cp:lastModifiedBy>Warmuth, Christian</cp:lastModifiedBy>
  <cp:revision>1</cp:revision>
  <dcterms:created xsi:type="dcterms:W3CDTF">2020-01-22T22:45:43Z</dcterms:created>
  <dcterms:modified xsi:type="dcterms:W3CDTF">2020-01-22T22:54:35Z</dcterms:modified>
</cp:coreProperties>
</file>