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200900" cy="7200900"/>
  <p:notesSz cx="6858000" cy="9144000"/>
  <p:defaultTextStyle>
    <a:defPPr>
      <a:defRPr lang="sv-SE"/>
    </a:defPPr>
    <a:lvl1pPr marL="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05F"/>
    <a:srgbClr val="2E4C70"/>
    <a:srgbClr val="233B57"/>
    <a:srgbClr val="282828"/>
    <a:srgbClr val="5286C4"/>
    <a:srgbClr val="FFFF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54" y="90"/>
      </p:cViewPr>
      <p:guideLst>
        <p:guide orient="horz" pos="2268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40070" y="2236944"/>
            <a:ext cx="6120764" cy="154352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80136" y="4080508"/>
            <a:ext cx="5040632" cy="18402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1027628" y="75008"/>
            <a:ext cx="318792" cy="161353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1262" y="75008"/>
            <a:ext cx="836356" cy="1613536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8822" y="4627246"/>
            <a:ext cx="6120764" cy="143018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68822" y="3052050"/>
            <a:ext cx="612076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1262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768850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4" y="1611868"/>
            <a:ext cx="3181648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0044" y="2283622"/>
            <a:ext cx="3181648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3657960" y="1611868"/>
            <a:ext cx="3182896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3657960" y="2283622"/>
            <a:ext cx="3182896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4" y="286704"/>
            <a:ext cx="2369048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815352" y="286704"/>
            <a:ext cx="4025504" cy="61457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60044" y="1506856"/>
            <a:ext cx="2369048" cy="4925616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1430" y="5040630"/>
            <a:ext cx="4320540" cy="595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411430" y="643414"/>
            <a:ext cx="4320540" cy="4320540"/>
          </a:xfrm>
        </p:spPr>
        <p:txBody>
          <a:bodyPr/>
          <a:lstStyle>
            <a:lvl1pPr marL="0" indent="0">
              <a:buNone/>
              <a:defRPr sz="2800"/>
            </a:lvl1pPr>
            <a:lvl2pPr marL="411480" indent="0">
              <a:buNone/>
              <a:defRPr sz="2400"/>
            </a:lvl2pPr>
            <a:lvl3pPr marL="822960" indent="0">
              <a:buNone/>
              <a:defRPr sz="2000"/>
            </a:lvl3pPr>
            <a:lvl4pPr marL="1234440" indent="0">
              <a:buNone/>
              <a:defRPr sz="2000"/>
            </a:lvl4pPr>
            <a:lvl5pPr marL="1645920" indent="0">
              <a:buNone/>
              <a:defRPr sz="2000"/>
            </a:lvl5pPr>
            <a:lvl6pPr marL="2057400" indent="0">
              <a:buNone/>
              <a:defRPr sz="2000"/>
            </a:lvl6pPr>
            <a:lvl7pPr marL="2468880" indent="0">
              <a:buNone/>
              <a:defRPr sz="2000"/>
            </a:lvl7pPr>
            <a:lvl8pPr marL="2880360" indent="0">
              <a:buNone/>
              <a:defRPr sz="2000"/>
            </a:lvl8pPr>
            <a:lvl9pPr marL="329184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411430" y="5635704"/>
            <a:ext cx="4320540" cy="845104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6" y="1680214"/>
            <a:ext cx="6480812" cy="4752260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600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60A6-034F-4574-94E8-4D7C14422BFB}" type="datetimeFigureOut">
              <a:rPr lang="sv-SE" smtClean="0"/>
              <a:pPr/>
              <a:t>2022-10-06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460310" y="6674170"/>
            <a:ext cx="2280284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51606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2" indent="-308612" algn="l" defTabSz="8229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6" indent="-257176" algn="l" defTabSz="82296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lockbåge 18"/>
          <p:cNvSpPr/>
          <p:nvPr/>
        </p:nvSpPr>
        <p:spPr>
          <a:xfrm rot="600449">
            <a:off x="1191525" y="768562"/>
            <a:ext cx="4793315" cy="4320480"/>
          </a:xfrm>
          <a:prstGeom prst="blockArc">
            <a:avLst>
              <a:gd name="adj1" fmla="val 9751476"/>
              <a:gd name="adj2" fmla="val 15405673"/>
              <a:gd name="adj3" fmla="val 5409"/>
            </a:avLst>
          </a:prstGeom>
          <a:solidFill>
            <a:schemeClr val="accent4">
              <a:lumMod val="50000"/>
            </a:schemeClr>
          </a:solidFill>
          <a:ln w="25400"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" name="Ellips 3"/>
          <p:cNvSpPr/>
          <p:nvPr/>
        </p:nvSpPr>
        <p:spPr>
          <a:xfrm rot="21261818">
            <a:off x="948567" y="2365794"/>
            <a:ext cx="1749469" cy="184188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softEdge rad="25400"/>
          </a:effectLst>
          <a:scene3d>
            <a:camera prst="isometricRightUp"/>
            <a:lightRig rig="threePt" dir="t"/>
          </a:scene3d>
          <a:sp3d extrusionH="514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ktangel med rundade hörn 2"/>
          <p:cNvSpPr/>
          <p:nvPr/>
        </p:nvSpPr>
        <p:spPr>
          <a:xfrm>
            <a:off x="1462359" y="1296194"/>
            <a:ext cx="3290219" cy="46848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softEdge rad="25400"/>
          </a:effectLst>
          <a:scene3d>
            <a:camera prst="perspectiveHeroicExtremeLeftFacing" fov="900000">
              <a:rot lat="600000" lon="2700000" rev="0"/>
            </a:camera>
            <a:lightRig rig="threePt" dir="t"/>
          </a:scene3d>
          <a:sp3d>
            <a:bevelB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Ellips 16"/>
          <p:cNvSpPr/>
          <p:nvPr/>
        </p:nvSpPr>
        <p:spPr>
          <a:xfrm flipH="1">
            <a:off x="4657699" y="3069745"/>
            <a:ext cx="1825954" cy="1944216"/>
          </a:xfrm>
          <a:prstGeom prst="ellipse">
            <a:avLst/>
          </a:prstGeom>
          <a:solidFill>
            <a:schemeClr val="tx1"/>
          </a:solidFill>
          <a:ln>
            <a:solidFill>
              <a:schemeClr val="accent4">
                <a:lumMod val="50000"/>
              </a:schemeClr>
            </a:solidFill>
          </a:ln>
          <a:effectLst/>
          <a:scene3d>
            <a:camera prst="isometricRightUp"/>
            <a:lightRig rig="threePt" dir="t"/>
          </a:scene3d>
          <a:sp3d extrusionH="514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Blockbåge 5"/>
          <p:cNvSpPr/>
          <p:nvPr/>
        </p:nvSpPr>
        <p:spPr>
          <a:xfrm rot="600449">
            <a:off x="1194149" y="768562"/>
            <a:ext cx="4793315" cy="4320480"/>
          </a:xfrm>
          <a:prstGeom prst="blockArc">
            <a:avLst>
              <a:gd name="adj1" fmla="val 15095994"/>
              <a:gd name="adj2" fmla="val 1008350"/>
              <a:gd name="adj3" fmla="val 5459"/>
            </a:avLst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  <a:ln w="25400"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0" name="Ellips 19"/>
          <p:cNvSpPr/>
          <p:nvPr/>
        </p:nvSpPr>
        <p:spPr>
          <a:xfrm flipH="1">
            <a:off x="2566816" y="1635263"/>
            <a:ext cx="936104" cy="936000"/>
          </a:xfrm>
          <a:prstGeom prst="ellipse">
            <a:avLst/>
          </a:prstGeom>
          <a:solidFill>
            <a:schemeClr val="tx2">
              <a:lumMod val="50000"/>
            </a:schemeClr>
          </a:solidFill>
          <a:effectLst>
            <a:softEdge rad="25400"/>
          </a:effectLst>
          <a:scene3d>
            <a:camera prst="isometricRightUp">
              <a:rot lat="600000" lon="2700000" rev="0"/>
            </a:camera>
            <a:lightRig rig="threePt" dir="t"/>
          </a:scene3d>
          <a:sp3d extrusionH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Ellips 20"/>
          <p:cNvSpPr/>
          <p:nvPr/>
        </p:nvSpPr>
        <p:spPr>
          <a:xfrm flipH="1">
            <a:off x="1807425" y="2839354"/>
            <a:ext cx="2657322" cy="2956764"/>
          </a:xfrm>
          <a:prstGeom prst="ellipse">
            <a:avLst/>
          </a:prstGeom>
          <a:solidFill>
            <a:schemeClr val="tx2">
              <a:lumMod val="50000"/>
            </a:schemeClr>
          </a:solidFill>
          <a:effectLst>
            <a:softEdge rad="25400"/>
          </a:effectLst>
          <a:scene3d>
            <a:camera prst="isometricRightUp">
              <a:rot lat="600000" lon="2700000" rev="0"/>
            </a:camera>
            <a:lightRig rig="threePt" dir="t"/>
          </a:scene3d>
          <a:sp3d extrusionH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Ellips 21"/>
          <p:cNvSpPr/>
          <p:nvPr/>
        </p:nvSpPr>
        <p:spPr>
          <a:xfrm rot="278034" flipH="1">
            <a:off x="2753688" y="3826782"/>
            <a:ext cx="961858" cy="88840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rgbClr val="27405F"/>
            </a:solidFill>
          </a:ln>
          <a:effectLst>
            <a:softEdge rad="25400"/>
          </a:effectLst>
          <a:scene3d>
            <a:camera prst="isometricRightUp">
              <a:rot lat="600000" lon="2700000" rev="0"/>
            </a:camera>
            <a:lightRig rig="threePt" dir="t"/>
          </a:scene3d>
          <a:sp3d extrusionH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/>
          <p:cNvGrpSpPr/>
          <p:nvPr/>
        </p:nvGrpSpPr>
        <p:grpSpPr>
          <a:xfrm>
            <a:off x="1290131" y="3069745"/>
            <a:ext cx="720080" cy="857648"/>
            <a:chOff x="824645" y="3816474"/>
            <a:chExt cx="720080" cy="857648"/>
          </a:xfrm>
        </p:grpSpPr>
        <p:sp>
          <p:nvSpPr>
            <p:cNvPr id="8" name="Ellips 7"/>
            <p:cNvSpPr/>
            <p:nvPr/>
          </p:nvSpPr>
          <p:spPr>
            <a:xfrm>
              <a:off x="824645" y="3954042"/>
              <a:ext cx="720080" cy="7200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17400000" lon="0" rev="0"/>
              </a:camera>
              <a:lightRig rig="threePt" dir="t"/>
            </a:scene3d>
            <a:sp3d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Ellips 24"/>
            <p:cNvSpPr/>
            <p:nvPr/>
          </p:nvSpPr>
          <p:spPr>
            <a:xfrm>
              <a:off x="824645" y="383724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>
                <a:rot lat="17400000" lon="0" rev="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Ellips 23"/>
            <p:cNvSpPr/>
            <p:nvPr/>
          </p:nvSpPr>
          <p:spPr>
            <a:xfrm>
              <a:off x="824645" y="3816474"/>
              <a:ext cx="720080" cy="72008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>
                <a:rot lat="17400000" lon="0" rev="0"/>
              </a:camera>
              <a:lightRig rig="threePt" dir="t"/>
            </a:scene3d>
            <a:sp3d extrusionH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060" y="869205"/>
            <a:ext cx="5480779" cy="54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Anpassad</PresentationFormat>
  <Paragraphs>0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Erik</dc:creator>
  <cp:lastModifiedBy>Erik Witte</cp:lastModifiedBy>
  <cp:revision>19</cp:revision>
  <dcterms:created xsi:type="dcterms:W3CDTF">2017-05-25T07:16:40Z</dcterms:created>
  <dcterms:modified xsi:type="dcterms:W3CDTF">2022-10-06T12:01:19Z</dcterms:modified>
</cp:coreProperties>
</file>