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00CC"/>
    <a:srgbClr val="2668E0"/>
    <a:srgbClr val="E7BE57"/>
    <a:srgbClr val="DAA520"/>
    <a:srgbClr val="FFD700"/>
    <a:srgbClr val="3CA2BE"/>
    <a:srgbClr val="FFFF66"/>
    <a:srgbClr val="5DB3CB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88" y="660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200900" cy="7200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 4"/>
          <p:cNvSpPr/>
          <p:nvPr/>
        </p:nvSpPr>
        <p:spPr>
          <a:xfrm>
            <a:off x="874266" y="1080171"/>
            <a:ext cx="5472608" cy="5040558"/>
          </a:xfrm>
          <a:prstGeom prst="ellipse">
            <a:avLst/>
          </a:prstGeom>
          <a:solidFill>
            <a:srgbClr val="2668E0"/>
          </a:solidFill>
          <a:ln w="152400"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7" name="Rektangel med rundade hörn 6"/>
          <p:cNvSpPr/>
          <p:nvPr/>
        </p:nvSpPr>
        <p:spPr>
          <a:xfrm>
            <a:off x="432098" y="2592338"/>
            <a:ext cx="576064" cy="2016224"/>
          </a:xfrm>
          <a:prstGeom prst="roundRect">
            <a:avLst/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10" name="Måne 9"/>
          <p:cNvSpPr/>
          <p:nvPr/>
        </p:nvSpPr>
        <p:spPr>
          <a:xfrm rot="16200000">
            <a:off x="3312416" y="4392588"/>
            <a:ext cx="576064" cy="2160240"/>
          </a:xfrm>
          <a:prstGeom prst="moon">
            <a:avLst>
              <a:gd name="adj" fmla="val 72928"/>
            </a:avLst>
          </a:prstGeom>
          <a:solidFill>
            <a:srgbClr val="282828"/>
          </a:solidFill>
          <a:ln>
            <a:noFill/>
          </a:ln>
          <a:effectLst>
            <a:outerShdw blurRad="177800" dist="88900" dir="5400000" sx="90000" sy="9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etal"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6191845" y="2592338"/>
            <a:ext cx="576064" cy="2016224"/>
          </a:xfrm>
          <a:prstGeom prst="roundRect">
            <a:avLst/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6" name="Blockbåge 5"/>
          <p:cNvSpPr/>
          <p:nvPr/>
        </p:nvSpPr>
        <p:spPr>
          <a:xfrm>
            <a:off x="144064" y="720130"/>
            <a:ext cx="6912768" cy="4320480"/>
          </a:xfrm>
          <a:prstGeom prst="blockArc">
            <a:avLst>
              <a:gd name="adj1" fmla="val 10334980"/>
              <a:gd name="adj2" fmla="val 583980"/>
              <a:gd name="adj3" fmla="val 6163"/>
            </a:avLst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018282" y="1066413"/>
            <a:ext cx="5184576" cy="504895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 w="127000"/>
          </a:sp3d>
        </p:spPr>
        <p:txBody>
          <a:bodyPr wrap="square" lIns="0" tIns="0" rIns="0" bIns="0" anchor="ctr">
            <a:prstTxWarp prst="textArchUpPour">
              <a:avLst>
                <a:gd name="adj1" fmla="val 13265755"/>
                <a:gd name="adj2" fmla="val 9236"/>
              </a:avLst>
            </a:prstTxWarp>
            <a:spAutoFit/>
            <a:sp3d contourW="12700">
              <a:contourClr>
                <a:schemeClr val="tx1"/>
              </a:contourClr>
            </a:sp3d>
          </a:bodyPr>
          <a:lstStyle/>
          <a:p>
            <a:pPr algn="ctr"/>
            <a:r>
              <a:rPr lang="en-GB" sz="15000" b="1" spc="-1000" smtClean="0">
                <a:ln w="1143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282828"/>
                </a:solidFill>
              </a:rPr>
              <a:t>Suite R</a:t>
            </a:r>
          </a:p>
          <a:p>
            <a:pPr algn="ctr"/>
            <a:endParaRPr lang="en-GB" sz="18300" b="1" spc="-1000" dirty="0" smtClean="0">
              <a:ln w="11430">
                <a:solidFill>
                  <a:schemeClr val="bg1">
                    <a:lumMod val="50000"/>
                  </a:schemeClr>
                </a:solidFill>
              </a:ln>
              <a:solidFill>
                <a:srgbClr val="282828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239438" y="2484326"/>
            <a:ext cx="4722020" cy="223224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 w="127000"/>
          </a:sp3d>
        </p:spPr>
        <p:txBody>
          <a:bodyPr wrap="square" lIns="0" tIns="0" rIns="0" bIns="0" anchor="ctr">
            <a:prstTxWarp prst="textInflate">
              <a:avLst>
                <a:gd name="adj" fmla="val 5096"/>
              </a:avLst>
            </a:prstTxWarp>
            <a:spAutoFit/>
            <a:sp3d contourW="12700">
              <a:contourClr>
                <a:srgbClr val="E7BE57"/>
              </a:contourClr>
            </a:sp3d>
          </a:bodyPr>
          <a:lstStyle/>
          <a:p>
            <a:pPr algn="ctr"/>
            <a:r>
              <a:rPr lang="en-GB" sz="17400" b="1" spc="100" smtClean="0">
                <a:ln w="1143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OSTF</a:t>
            </a:r>
            <a:endParaRPr lang="en-GB" sz="17400" b="1" spc="-1000" dirty="0" smtClean="0">
              <a:ln w="1143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</Words>
  <Application>Microsoft Office PowerPoint</Application>
  <PresentationFormat>Anpassad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Witte Erik, AudioKlin HAB</cp:lastModifiedBy>
  <cp:revision>32</cp:revision>
  <dcterms:created xsi:type="dcterms:W3CDTF">2017-05-25T07:16:40Z</dcterms:created>
  <dcterms:modified xsi:type="dcterms:W3CDTF">2023-02-03T12:18:17Z</dcterms:modified>
</cp:coreProperties>
</file>