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5F"/>
    <a:srgbClr val="2E4C70"/>
    <a:srgbClr val="233B57"/>
    <a:srgbClr val="282828"/>
    <a:srgbClr val="5286C4"/>
    <a:srgbClr val="FFFF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284" y="102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2022-11-17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/>
          <p:cNvSpPr/>
          <p:nvPr/>
        </p:nvSpPr>
        <p:spPr>
          <a:xfrm>
            <a:off x="864146" y="1800250"/>
            <a:ext cx="5467441" cy="37396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LeftFacing" fov="1200000">
              <a:rot lat="600000" lon="0" rev="0"/>
            </a:camera>
            <a:lightRig rig="threePt" dir="t"/>
          </a:scene3d>
          <a:sp3d>
            <a:bevelB w="25400"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/>
          <p:cNvSpPr/>
          <p:nvPr/>
        </p:nvSpPr>
        <p:spPr>
          <a:xfrm flipH="1">
            <a:off x="2085110" y="2336180"/>
            <a:ext cx="3025512" cy="1768436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431800" dist="12700" dir="1020000" sx="117000" sy="117000" algn="tl" rotWithShape="0">
              <a:prstClr val="black">
                <a:alpha val="36000"/>
              </a:prstClr>
            </a:outerShdw>
            <a:softEdge rad="25400"/>
          </a:effectLst>
          <a:scene3d>
            <a:camera prst="isometricRightUp">
              <a:rot lat="600000" lon="3000000" rev="600000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smtClean="0">
                <a:solidFill>
                  <a:schemeClr val="tx1"/>
                </a:solidFill>
              </a:rPr>
              <a:t>o</a:t>
            </a:r>
            <a:endParaRPr lang="sv-SE" sz="2400">
              <a:solidFill>
                <a:schemeClr val="tx1"/>
              </a:solidFill>
            </a:endParaRPr>
          </a:p>
        </p:txBody>
      </p:sp>
      <p:sp>
        <p:nvSpPr>
          <p:cNvPr id="14" name="Rektangel med rundade hörn 13"/>
          <p:cNvSpPr/>
          <p:nvPr/>
        </p:nvSpPr>
        <p:spPr>
          <a:xfrm>
            <a:off x="1275473" y="4326329"/>
            <a:ext cx="1278095" cy="1007528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30000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smtClean="0">
                <a:solidFill>
                  <a:schemeClr val="bg2"/>
                </a:solidFill>
              </a:rPr>
              <a:t>F</a:t>
            </a:r>
            <a:endParaRPr lang="sv-SE" sz="8000">
              <a:solidFill>
                <a:schemeClr val="bg2"/>
              </a:solidFill>
            </a:endParaRPr>
          </a:p>
        </p:txBody>
      </p:sp>
      <p:sp>
        <p:nvSpPr>
          <p:cNvPr id="15" name="Rektangel med rundade hörn 14"/>
          <p:cNvSpPr/>
          <p:nvPr/>
        </p:nvSpPr>
        <p:spPr>
          <a:xfrm>
            <a:off x="4678865" y="4290883"/>
            <a:ext cx="1278095" cy="10429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2130000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smtClean="0">
                <a:solidFill>
                  <a:schemeClr val="bg2"/>
                </a:solidFill>
              </a:rPr>
              <a:t>T</a:t>
            </a:r>
            <a:endParaRPr lang="sv-SE" sz="8000">
              <a:solidFill>
                <a:schemeClr val="bg2"/>
              </a:solidFill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5110" y="1897928"/>
            <a:ext cx="3444539" cy="299339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8" y="1591644"/>
            <a:ext cx="5578323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</Words>
  <PresentationFormat>Anpassad</PresentationFormat>
  <Paragraphs>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2017-05-25T07:16:40Z</dcterms:created>
  <dcterms:modified xsi:type="dcterms:W3CDTF">2022-11-17T15:21:05Z</dcterms:modified>
</cp:coreProperties>
</file>