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200900" cy="7200900"/>
  <p:notesSz cx="6858000" cy="9144000"/>
  <p:defaultTextStyle>
    <a:defPPr>
      <a:defRPr lang="sv-SE"/>
    </a:defPPr>
    <a:lvl1pPr marL="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5E0"/>
    <a:srgbClr val="DCEBD5"/>
    <a:srgbClr val="E5D7DC"/>
    <a:srgbClr val="EADEE2"/>
    <a:srgbClr val="E5F0E0"/>
    <a:srgbClr val="EDEAE6"/>
    <a:srgbClr val="E2E0E7"/>
    <a:srgbClr val="27405F"/>
    <a:srgbClr val="2E4C70"/>
    <a:srgbClr val="233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54" y="-690"/>
      </p:cViewPr>
      <p:guideLst>
        <p:guide orient="horz" pos="2268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40070" y="2236944"/>
            <a:ext cx="6120764" cy="154352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80136" y="4080508"/>
            <a:ext cx="5040632" cy="18402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2022-12-30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2022-12-30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1027628" y="75008"/>
            <a:ext cx="318792" cy="161353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1262" y="75008"/>
            <a:ext cx="836356" cy="1613536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2022-12-30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2022-12-30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8822" y="4627246"/>
            <a:ext cx="6120764" cy="143018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68822" y="3052050"/>
            <a:ext cx="6120764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2022-12-30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1262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768850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2022-12-30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44" y="1611868"/>
            <a:ext cx="3181648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0044" y="2283622"/>
            <a:ext cx="3181648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3657960" y="1611868"/>
            <a:ext cx="3182896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3657960" y="2283622"/>
            <a:ext cx="3182896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2022-12-30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2022-12-30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2022-12-30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44" y="286704"/>
            <a:ext cx="2369048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815352" y="286704"/>
            <a:ext cx="4025504" cy="61457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60044" y="1506856"/>
            <a:ext cx="2369048" cy="4925616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2022-12-30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11430" y="5040630"/>
            <a:ext cx="4320540" cy="595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411430" y="643414"/>
            <a:ext cx="4320540" cy="4320540"/>
          </a:xfrm>
        </p:spPr>
        <p:txBody>
          <a:bodyPr/>
          <a:lstStyle>
            <a:lvl1pPr marL="0" indent="0">
              <a:buNone/>
              <a:defRPr sz="2800"/>
            </a:lvl1pPr>
            <a:lvl2pPr marL="411480" indent="0">
              <a:buNone/>
              <a:defRPr sz="2400"/>
            </a:lvl2pPr>
            <a:lvl3pPr marL="822960" indent="0">
              <a:buNone/>
              <a:defRPr sz="2000"/>
            </a:lvl3pPr>
            <a:lvl4pPr marL="1234440" indent="0">
              <a:buNone/>
              <a:defRPr sz="2000"/>
            </a:lvl4pPr>
            <a:lvl5pPr marL="1645920" indent="0">
              <a:buNone/>
              <a:defRPr sz="2000"/>
            </a:lvl5pPr>
            <a:lvl6pPr marL="2057400" indent="0">
              <a:buNone/>
              <a:defRPr sz="2000"/>
            </a:lvl6pPr>
            <a:lvl7pPr marL="2468880" indent="0">
              <a:buNone/>
              <a:defRPr sz="2000"/>
            </a:lvl7pPr>
            <a:lvl8pPr marL="2880360" indent="0">
              <a:buNone/>
              <a:defRPr sz="2000"/>
            </a:lvl8pPr>
            <a:lvl9pPr marL="329184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411430" y="5635704"/>
            <a:ext cx="4320540" cy="845104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2022-12-30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46" y="1680214"/>
            <a:ext cx="6480812" cy="4752260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600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60A6-034F-4574-94E8-4D7C14422BFB}" type="datetimeFigureOut">
              <a:rPr lang="sv-SE" smtClean="0"/>
              <a:pPr/>
              <a:t>2022-12-30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460310" y="6674170"/>
            <a:ext cx="2280284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51606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2" indent="-308612" algn="l" defTabSz="8229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6" indent="-257176" algn="l" defTabSz="82296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/>
          <p:cNvSpPr/>
          <p:nvPr/>
        </p:nvSpPr>
        <p:spPr>
          <a:xfrm>
            <a:off x="864146" y="1800250"/>
            <a:ext cx="5467441" cy="373960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perspectiveHeroicExtremeLeftFacing" fov="1200000">
              <a:rot lat="600000" lon="0" rev="0"/>
            </a:camera>
            <a:lightRig rig="threePt" dir="t"/>
          </a:scene3d>
          <a:sp3d>
            <a:bevelB w="25400" h="254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Ellips 20"/>
          <p:cNvSpPr/>
          <p:nvPr/>
        </p:nvSpPr>
        <p:spPr>
          <a:xfrm flipH="1">
            <a:off x="2085110" y="2336180"/>
            <a:ext cx="3025512" cy="1768436"/>
          </a:xfrm>
          <a:prstGeom prst="ellipse">
            <a:avLst/>
          </a:prstGeom>
          <a:solidFill>
            <a:srgbClr val="FFFF00"/>
          </a:solidFill>
          <a:ln>
            <a:solidFill>
              <a:srgbClr val="7030A0"/>
            </a:solidFill>
          </a:ln>
          <a:effectLst>
            <a:outerShdw blurRad="431800" dist="12700" dir="1020000" sx="117000" sy="117000" algn="tl" rotWithShape="0">
              <a:prstClr val="black">
                <a:alpha val="36000"/>
              </a:prstClr>
            </a:outerShdw>
            <a:softEdge rad="25400"/>
          </a:effectLst>
          <a:scene3d>
            <a:camera prst="isometricRightUp">
              <a:rot lat="600000" lon="3000000" rev="600000"/>
            </a:camera>
            <a:lightRig rig="threePt" dir="t"/>
          </a:scene3d>
          <a:sp3d extrusionH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smtClean="0">
                <a:solidFill>
                  <a:schemeClr val="tx1"/>
                </a:solidFill>
              </a:rPr>
              <a:t>o</a:t>
            </a:r>
            <a:endParaRPr lang="sv-SE" sz="2400">
              <a:solidFill>
                <a:schemeClr val="tx1"/>
              </a:solidFill>
            </a:endParaRPr>
          </a:p>
        </p:txBody>
      </p:sp>
      <p:sp>
        <p:nvSpPr>
          <p:cNvPr id="14" name="Rektangel med rundade hörn 13"/>
          <p:cNvSpPr/>
          <p:nvPr/>
        </p:nvSpPr>
        <p:spPr>
          <a:xfrm>
            <a:off x="1275473" y="4326329"/>
            <a:ext cx="1278095" cy="1007528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25400"/>
          </a:effectLst>
          <a:scene3d>
            <a:camera prst="perspectiveHeroicExtremeLeftFacing" fov="1200000">
              <a:rot lat="240000" lon="300000" rev="0"/>
            </a:camera>
            <a:lightRig rig="threePt" dir="t"/>
          </a:scene3d>
          <a:sp3d>
            <a:bevelB h="254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0" smtClean="0">
                <a:solidFill>
                  <a:schemeClr val="bg2"/>
                </a:solidFill>
              </a:rPr>
              <a:t>F</a:t>
            </a:r>
            <a:endParaRPr lang="sv-SE" sz="8000">
              <a:solidFill>
                <a:schemeClr val="bg2"/>
              </a:solidFill>
            </a:endParaRPr>
          </a:p>
        </p:txBody>
      </p:sp>
      <p:sp>
        <p:nvSpPr>
          <p:cNvPr id="15" name="Rektangel med rundade hörn 14"/>
          <p:cNvSpPr/>
          <p:nvPr/>
        </p:nvSpPr>
        <p:spPr>
          <a:xfrm>
            <a:off x="4678865" y="4290883"/>
            <a:ext cx="1278095" cy="104297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25400"/>
          </a:effectLst>
          <a:scene3d>
            <a:camera prst="perspectiveHeroicExtremeLeftFacing" fov="1200000">
              <a:rot lat="240000" lon="21300000" rev="0"/>
            </a:camera>
            <a:lightRig rig="threePt" dir="t"/>
          </a:scene3d>
          <a:sp3d>
            <a:bevelB h="254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0" smtClean="0">
                <a:solidFill>
                  <a:schemeClr val="bg2"/>
                </a:solidFill>
              </a:rPr>
              <a:t>T</a:t>
            </a:r>
            <a:endParaRPr lang="sv-SE" sz="8000">
              <a:solidFill>
                <a:schemeClr val="bg2"/>
              </a:solidFill>
            </a:endParaRP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5110" y="1897928"/>
            <a:ext cx="3444539" cy="2993395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88" y="1591644"/>
            <a:ext cx="5578323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/>
          <p:cNvSpPr/>
          <p:nvPr/>
        </p:nvSpPr>
        <p:spPr>
          <a:xfrm>
            <a:off x="864146" y="1800250"/>
            <a:ext cx="5467441" cy="373960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perspectiveHeroicExtremeLeftFacing" fov="1200000">
              <a:rot lat="600000" lon="0" rev="0"/>
            </a:camera>
            <a:lightRig rig="threePt" dir="t"/>
          </a:scene3d>
          <a:sp3d>
            <a:bevelB w="25400" h="254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med rundade hörn 13"/>
          <p:cNvSpPr/>
          <p:nvPr/>
        </p:nvSpPr>
        <p:spPr>
          <a:xfrm>
            <a:off x="3801922" y="2079132"/>
            <a:ext cx="2218138" cy="845299"/>
          </a:xfrm>
          <a:prstGeom prst="roundRect">
            <a:avLst/>
          </a:prstGeom>
          <a:solidFill>
            <a:srgbClr val="E5D7DC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25400"/>
          </a:effectLst>
          <a:scene3d>
            <a:camera prst="perspectiveHeroicExtremeLeftFacing" fov="1200000">
              <a:rot lat="240000" lon="0" rev="0"/>
            </a:camera>
            <a:lightRig rig="threePt" dir="t"/>
          </a:scene3d>
          <a:sp3d>
            <a:bevelB h="254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b="1" smtClean="0">
                <a:solidFill>
                  <a:schemeClr val="tx1"/>
                </a:solidFill>
              </a:rPr>
              <a:t>0 </a:t>
            </a:r>
            <a:r>
              <a:rPr lang="sv-SE" sz="4000" smtClean="0">
                <a:solidFill>
                  <a:schemeClr val="tx1"/>
                </a:solidFill>
              </a:rPr>
              <a:t>-</a:t>
            </a:r>
            <a:r>
              <a:rPr lang="sv-SE" sz="4000" b="1" smtClean="0">
                <a:solidFill>
                  <a:schemeClr val="tx1"/>
                </a:solidFill>
              </a:rPr>
              <a:t> 5 </a:t>
            </a:r>
            <a:r>
              <a:rPr lang="sv-SE" sz="4000" smtClean="0">
                <a:solidFill>
                  <a:schemeClr val="tx1"/>
                </a:solidFill>
              </a:rPr>
              <a:t>-</a:t>
            </a:r>
            <a:r>
              <a:rPr lang="sv-SE" sz="4000" b="1" smtClean="0">
                <a:solidFill>
                  <a:schemeClr val="tx1"/>
                </a:solidFill>
              </a:rPr>
              <a:t> 10</a:t>
            </a:r>
            <a:endParaRPr lang="sv-SE" sz="4000" b="1">
              <a:solidFill>
                <a:schemeClr val="tx1"/>
              </a:solidFill>
            </a:endParaRPr>
          </a:p>
        </p:txBody>
      </p:sp>
      <p:grpSp>
        <p:nvGrpSpPr>
          <p:cNvPr id="4" name="Grupp 3"/>
          <p:cNvGrpSpPr/>
          <p:nvPr/>
        </p:nvGrpSpPr>
        <p:grpSpPr>
          <a:xfrm>
            <a:off x="864146" y="2326770"/>
            <a:ext cx="3444539" cy="2993395"/>
            <a:chOff x="864146" y="2326770"/>
            <a:chExt cx="3444539" cy="2993395"/>
          </a:xfrm>
        </p:grpSpPr>
        <p:sp>
          <p:nvSpPr>
            <p:cNvPr id="21" name="Ellips 20"/>
            <p:cNvSpPr/>
            <p:nvPr/>
          </p:nvSpPr>
          <p:spPr>
            <a:xfrm flipH="1">
              <a:off x="864146" y="2765022"/>
              <a:ext cx="3025512" cy="176843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7030A0"/>
              </a:solidFill>
            </a:ln>
            <a:effectLst>
              <a:outerShdw blurRad="431800" dist="12700" dir="1020000" sx="117000" sy="117000" algn="tl" rotWithShape="0">
                <a:prstClr val="black">
                  <a:alpha val="36000"/>
                </a:prstClr>
              </a:outerShdw>
              <a:softEdge rad="25400"/>
            </a:effectLst>
            <a:scene3d>
              <a:camera prst="isometricRightUp">
                <a:rot lat="600000" lon="3000000" rev="600000"/>
              </a:camera>
              <a:lightRig rig="threePt" dir="t"/>
            </a:scene3d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smtClean="0">
                  <a:solidFill>
                    <a:schemeClr val="tx1"/>
                  </a:solidFill>
                </a:rPr>
                <a:t>o</a:t>
              </a:r>
              <a:endParaRPr lang="sv-SE" sz="2400">
                <a:solidFill>
                  <a:schemeClr val="tx1"/>
                </a:solidFill>
              </a:endParaRPr>
            </a:p>
          </p:txBody>
        </p:sp>
        <p:pic>
          <p:nvPicPr>
            <p:cNvPr id="2" name="Bildobjekt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4146" y="2326770"/>
              <a:ext cx="3444539" cy="2993395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ktangel med rundade hörn 9"/>
          <p:cNvSpPr/>
          <p:nvPr/>
        </p:nvSpPr>
        <p:spPr>
          <a:xfrm>
            <a:off x="3801922" y="3265660"/>
            <a:ext cx="2218138" cy="845299"/>
          </a:xfrm>
          <a:prstGeom prst="roundRect">
            <a:avLst/>
          </a:prstGeom>
          <a:solidFill>
            <a:srgbClr val="EDEAE6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25400"/>
          </a:effectLst>
          <a:scene3d>
            <a:camera prst="perspectiveHeroicExtremeLeftFacing" fov="1200000">
              <a:rot lat="240000" lon="0" rev="0"/>
            </a:camera>
            <a:lightRig rig="threePt" dir="t"/>
          </a:scene3d>
          <a:sp3d>
            <a:bevelB h="254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 b="1" smtClean="0">
                <a:solidFill>
                  <a:schemeClr val="tx1"/>
                </a:solidFill>
              </a:rPr>
              <a:t>A    B    C</a:t>
            </a:r>
            <a:endParaRPr lang="sv-SE" sz="4000" b="1">
              <a:solidFill>
                <a:schemeClr val="tx1"/>
              </a:solidFill>
            </a:endParaRPr>
          </a:p>
        </p:txBody>
      </p:sp>
      <p:sp>
        <p:nvSpPr>
          <p:cNvPr id="11" name="Rektangel med rundade hörn 10"/>
          <p:cNvSpPr/>
          <p:nvPr/>
        </p:nvSpPr>
        <p:spPr>
          <a:xfrm>
            <a:off x="3801922" y="4450488"/>
            <a:ext cx="2218138" cy="845299"/>
          </a:xfrm>
          <a:prstGeom prst="roundRect">
            <a:avLst/>
          </a:prstGeom>
          <a:solidFill>
            <a:srgbClr val="DCEBD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25400"/>
          </a:effectLst>
          <a:scene3d>
            <a:camera prst="perspectiveHeroicExtremeLeftFacing" fov="1200000">
              <a:rot lat="240000" lon="0" rev="0"/>
            </a:camera>
            <a:lightRig rig="threePt" dir="t"/>
          </a:scene3d>
          <a:sp3d>
            <a:bevelB h="254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sv-SE" sz="480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    </a:t>
            </a:r>
            <a:endParaRPr lang="sv-SE" sz="48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0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88" y="1591644"/>
            <a:ext cx="5578323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/>
          <p:cNvSpPr/>
          <p:nvPr/>
        </p:nvSpPr>
        <p:spPr>
          <a:xfrm>
            <a:off x="864146" y="1800250"/>
            <a:ext cx="5467441" cy="373960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perspectiveHeroicExtremeLeftFacing" fov="1200000">
              <a:rot lat="600000" lon="0" rev="0"/>
            </a:camera>
            <a:lightRig rig="threePt" dir="t"/>
          </a:scene3d>
          <a:sp3d>
            <a:bevelB w="25400" h="254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upp 3"/>
          <p:cNvGrpSpPr/>
          <p:nvPr/>
        </p:nvGrpSpPr>
        <p:grpSpPr>
          <a:xfrm>
            <a:off x="1363035" y="1792640"/>
            <a:ext cx="4968552" cy="4154000"/>
            <a:chOff x="864146" y="2326770"/>
            <a:chExt cx="3444539" cy="2993395"/>
          </a:xfrm>
        </p:grpSpPr>
        <p:sp>
          <p:nvSpPr>
            <p:cNvPr id="21" name="Ellips 20"/>
            <p:cNvSpPr/>
            <p:nvPr/>
          </p:nvSpPr>
          <p:spPr>
            <a:xfrm flipH="1">
              <a:off x="864146" y="2765022"/>
              <a:ext cx="3025512" cy="176843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7030A0"/>
              </a:solidFill>
            </a:ln>
            <a:effectLst>
              <a:outerShdw blurRad="431800" dist="12700" dir="1020000" sx="117000" sy="117000" algn="tl" rotWithShape="0">
                <a:prstClr val="black">
                  <a:alpha val="36000"/>
                </a:prstClr>
              </a:outerShdw>
              <a:softEdge rad="25400"/>
            </a:effectLst>
            <a:scene3d>
              <a:camera prst="isometricRightUp">
                <a:rot lat="600000" lon="3000000" rev="600000"/>
              </a:camera>
              <a:lightRig rig="threePt" dir="t"/>
            </a:scene3d>
            <a:sp3d extrusionH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smtClean="0">
                  <a:solidFill>
                    <a:schemeClr val="tx1"/>
                  </a:solidFill>
                </a:rPr>
                <a:t>o</a:t>
              </a:r>
              <a:endParaRPr lang="sv-SE" sz="2400">
                <a:solidFill>
                  <a:schemeClr val="tx1"/>
                </a:solidFill>
              </a:endParaRPr>
            </a:p>
          </p:txBody>
        </p:sp>
        <p:pic>
          <p:nvPicPr>
            <p:cNvPr id="2" name="Bildobjekt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4146" y="2326770"/>
              <a:ext cx="3444539" cy="2993395"/>
            </a:xfrm>
            <a:prstGeom prst="rect">
              <a:avLst/>
            </a:prstGeom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15488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88" y="1381313"/>
            <a:ext cx="5578323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16</Words>
  <Application>Microsoft Office PowerPoint</Application>
  <PresentationFormat>Anpassad</PresentationFormat>
  <Paragraphs>8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Witte Erik, AudioKlin HAB</dc:creator>
  <cp:lastModifiedBy>Witte Erik, AudioKlin HAB</cp:lastModifiedBy>
  <cp:revision>7</cp:revision>
  <dcterms:created xsi:type="dcterms:W3CDTF">2017-05-25T07:16:40Z</dcterms:created>
  <dcterms:modified xsi:type="dcterms:W3CDTF">2022-12-30T08:54:51Z</dcterms:modified>
</cp:coreProperties>
</file>