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8" r:id="rId10"/>
    <p:sldId id="267" r:id="rId11"/>
    <p:sldId id="274" r:id="rId12"/>
    <p:sldId id="265" r:id="rId13"/>
    <p:sldId id="266" r:id="rId14"/>
    <p:sldId id="269" r:id="rId15"/>
    <p:sldId id="270" r:id="rId16"/>
    <p:sldId id="275" r:id="rId17"/>
    <p:sldId id="279" r:id="rId18"/>
    <p:sldId id="276" r:id="rId19"/>
    <p:sldId id="278" r:id="rId20"/>
    <p:sldId id="277" r:id="rId21"/>
    <p:sldId id="271" r:id="rId22"/>
    <p:sldId id="272" r:id="rId23"/>
    <p:sldId id="262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F608-BC07-40F5-862C-41C5469806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ey.nl/assets/ui-pack" TargetMode="External"/><Relationship Id="rId2" Type="http://schemas.openxmlformats.org/officeDocument/2006/relationships/hyperlink" Target="https://rpgmaker.net/forums/topics/113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kin99.com/2018/02/free-horizontal-2d-game-background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53527A-87BA-4396-968C-730F9E6D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JAPAKEYS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F51866-6501-4501-B3BC-11431C01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8094"/>
          </a:xfrm>
        </p:spPr>
        <p:txBody>
          <a:bodyPr>
            <a:normAutofit/>
          </a:bodyPr>
          <a:lstStyle/>
          <a:p>
            <a:r>
              <a:rPr lang="en-US" dirty="0"/>
              <a:t>a Programming Capstone Project</a:t>
            </a:r>
          </a:p>
          <a:p>
            <a:endParaRPr lang="en-US" dirty="0"/>
          </a:p>
          <a:p>
            <a:r>
              <a:rPr lang="en-US" dirty="0"/>
              <a:t>Group #4</a:t>
            </a:r>
          </a:p>
          <a:p>
            <a:r>
              <a:rPr lang="en-US" dirty="0"/>
              <a:t>Shawn Witter | Matt Walsh | Holly Franks</a:t>
            </a:r>
          </a:p>
          <a:p>
            <a:r>
              <a:rPr lang="en-US" dirty="0"/>
              <a:t>7 May 2018</a:t>
            </a:r>
          </a:p>
        </p:txBody>
      </p:sp>
    </p:spTree>
    <p:extLst>
      <p:ext uri="{BB962C8B-B14F-4D97-AF65-F5344CB8AC3E}">
        <p14:creationId xmlns:p14="http://schemas.microsoft.com/office/powerpoint/2010/main" val="42574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1199" y="174486"/>
            <a:ext cx="7459677" cy="584200"/>
          </a:xfrm>
        </p:spPr>
        <p:txBody>
          <a:bodyPr>
            <a:normAutofit fontScale="90000"/>
          </a:bodyPr>
          <a:lstStyle/>
          <a:p>
            <a:r>
              <a:rPr lang="en-US" dirty="0"/>
              <a:t>UI – Content management AND ASSETS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828F25-64C5-4134-B688-F705FF95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" y="758686"/>
            <a:ext cx="5042437" cy="518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26FDEF-94CD-4F9E-878B-2D3844C7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0994">
            <a:off x="5536445" y="1070615"/>
            <a:ext cx="6334374" cy="4178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0DA2E83-2334-463D-9DA6-5EE4AE5204E6}"/>
              </a:ext>
            </a:extLst>
          </p:cNvPr>
          <p:cNvSpPr txBox="1"/>
          <p:nvPr/>
        </p:nvSpPr>
        <p:spPr>
          <a:xfrm rot="383478">
            <a:off x="8841998" y="801811"/>
            <a:ext cx="28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Hand-drawn Assets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5905A4-D8CB-4333-B964-CB5E4C65708A}"/>
              </a:ext>
            </a:extLst>
          </p:cNvPr>
          <p:cNvSpPr txBox="1"/>
          <p:nvPr/>
        </p:nvSpPr>
        <p:spPr>
          <a:xfrm>
            <a:off x="176170" y="6032720"/>
            <a:ext cx="31157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MonoGame’s Content Manager</a:t>
            </a:r>
          </a:p>
        </p:txBody>
      </p:sp>
    </p:spTree>
    <p:extLst>
      <p:ext uri="{BB962C8B-B14F-4D97-AF65-F5344CB8AC3E}">
        <p14:creationId xmlns:p14="http://schemas.microsoft.com/office/powerpoint/2010/main" val="3793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FC9EB-10E8-40EF-B95D-547107891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390" y="183524"/>
            <a:ext cx="6853238" cy="538162"/>
          </a:xfrm>
        </p:spPr>
        <p:txBody>
          <a:bodyPr/>
          <a:lstStyle/>
          <a:p>
            <a:r>
              <a:rPr lang="en-US" dirty="0"/>
              <a:t>UI – displaying and positioning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4132EFF-6ED4-482C-A443-9D4EC4EC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28" y="2505379"/>
            <a:ext cx="4905261" cy="4169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772623-661E-4721-8C32-7314BAB97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3" y="801952"/>
            <a:ext cx="5907631" cy="3406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9D925E-4395-4A10-805D-1E5920E4CF1B}"/>
              </a:ext>
            </a:extLst>
          </p:cNvPr>
          <p:cNvSpPr txBox="1"/>
          <p:nvPr/>
        </p:nvSpPr>
        <p:spPr>
          <a:xfrm>
            <a:off x="472723" y="4220596"/>
            <a:ext cx="497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how the level entrances are positioned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2896CA-90DE-48F5-9DEA-8C9D3906AB9D}"/>
              </a:ext>
            </a:extLst>
          </p:cNvPr>
          <p:cNvSpPr txBox="1"/>
          <p:nvPr/>
        </p:nvSpPr>
        <p:spPr>
          <a:xfrm>
            <a:off x="7080308" y="2136047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content loading code</a:t>
            </a:r>
          </a:p>
        </p:txBody>
      </p:sp>
    </p:spTree>
    <p:extLst>
      <p:ext uri="{BB962C8B-B14F-4D97-AF65-F5344CB8AC3E}">
        <p14:creationId xmlns:p14="http://schemas.microsoft.com/office/powerpoint/2010/main" val="303052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8763"/>
            <a:ext cx="9170988" cy="762000"/>
          </a:xfrm>
        </p:spPr>
        <p:txBody>
          <a:bodyPr/>
          <a:lstStyle/>
          <a:p>
            <a:r>
              <a:rPr lang="en-US" dirty="0"/>
              <a:t>Constructing 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5" y="1690688"/>
            <a:ext cx="5686296" cy="478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21" y="2807686"/>
            <a:ext cx="4886325" cy="3038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838" y="1227438"/>
            <a:ext cx="517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JapChar</a:t>
            </a:r>
            <a:r>
              <a:rPr lang="en-US" dirty="0"/>
              <a:t> Class (Blueprint for a Japanese Character)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0314" y="1993557"/>
            <a:ext cx="383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List for Japanese Characters (Populated with </a:t>
            </a:r>
            <a:r>
              <a:rPr lang="en-US" dirty="0" err="1"/>
              <a:t>JapChar</a:t>
            </a:r>
            <a:r>
              <a:rPr lang="en-US" dirty="0"/>
              <a:t> Objects)</a:t>
            </a:r>
          </a:p>
        </p:txBody>
      </p:sp>
    </p:spTree>
    <p:extLst>
      <p:ext uri="{BB962C8B-B14F-4D97-AF65-F5344CB8AC3E}">
        <p14:creationId xmlns:p14="http://schemas.microsoft.com/office/powerpoint/2010/main" val="407008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" y="2957355"/>
            <a:ext cx="3724275" cy="3095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0" y="369332"/>
            <a:ext cx="2962275" cy="176212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853967" y="1955110"/>
            <a:ext cx="1233548" cy="320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3590" y="61080"/>
            <a:ext cx="5173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StageData</a:t>
            </a:r>
            <a:r>
              <a:rPr lang="en-US" sz="2000" dirty="0"/>
              <a:t>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1201" y="428178"/>
            <a:ext cx="33907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Fetches </a:t>
            </a:r>
            <a:r>
              <a:rPr lang="en-US" sz="2400" dirty="0" err="1"/>
              <a:t>JapChar</a:t>
            </a:r>
            <a:r>
              <a:rPr lang="en-US" sz="2400" dirty="0"/>
              <a:t> objects from master list whose tags match the called Stage’s </a:t>
            </a:r>
            <a:r>
              <a:rPr lang="en-US" sz="2400" dirty="0" err="1"/>
              <a:t>CharContent</a:t>
            </a:r>
            <a:r>
              <a:rPr lang="en-US" sz="2400" dirty="0"/>
              <a:t>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Searches both vowel and consonant tags while eliminating redundancy &amp;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matching objects are put into a new list called </a:t>
            </a:r>
            <a:r>
              <a:rPr lang="en-US" sz="2400" dirty="0" err="1"/>
              <a:t>CurrentSet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75" y="815037"/>
            <a:ext cx="4855403" cy="566076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23" idx="3"/>
            <a:endCxn id="4" idx="0"/>
          </p:cNvCxnSpPr>
          <p:nvPr/>
        </p:nvCxnSpPr>
        <p:spPr>
          <a:xfrm flipV="1">
            <a:off x="2265404" y="815037"/>
            <a:ext cx="4097973" cy="1075547"/>
          </a:xfrm>
          <a:prstGeom prst="bentConnector4">
            <a:avLst>
              <a:gd name="adj1" fmla="val 20379"/>
              <a:gd name="adj2" fmla="val 1212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0703" y="1787611"/>
            <a:ext cx="1894701" cy="205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32676" y="915912"/>
            <a:ext cx="1055805" cy="2553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43574" y="1955110"/>
            <a:ext cx="1569990" cy="2243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3287" y="5160969"/>
            <a:ext cx="327171" cy="801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33287" y="4268959"/>
            <a:ext cx="327171" cy="801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7851" y="6013022"/>
            <a:ext cx="256589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Master </a:t>
            </a:r>
            <a:r>
              <a:rPr lang="en-US" sz="2000" dirty="0" err="1"/>
              <a:t>JapChar</a:t>
            </a:r>
            <a:r>
              <a:rPr lang="en-US" sz="20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94925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940" y="634315"/>
            <a:ext cx="682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 Construction Using </a:t>
            </a:r>
            <a:r>
              <a:rPr lang="en-US" sz="3200" dirty="0" err="1"/>
              <a:t>CurrentSet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2067698"/>
            <a:ext cx="6345162" cy="3700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55" y="1828407"/>
            <a:ext cx="4706252" cy="40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gallery: 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80" y="2183157"/>
            <a:ext cx="4279520" cy="3450613"/>
          </a:xfrm>
        </p:spPr>
        <p:txBody>
          <a:bodyPr/>
          <a:lstStyle/>
          <a:p>
            <a:r>
              <a:rPr lang="en-US" dirty="0"/>
              <a:t>A system of achievements the player can strive to complete as they are playing the game.</a:t>
            </a:r>
          </a:p>
          <a:p>
            <a:r>
              <a:rPr lang="en-US" dirty="0"/>
              <a:t>Another reason for players to go back and replay levels rather than advance.</a:t>
            </a:r>
          </a:p>
          <a:p>
            <a:r>
              <a:rPr lang="en-US" dirty="0"/>
              <a:t>2 Sets of Achievements in the form of a Silver and Gold Key.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38" y="2225951"/>
            <a:ext cx="4599145" cy="34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0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805" y="513536"/>
            <a:ext cx="7707663" cy="1059305"/>
          </a:xfrm>
        </p:spPr>
        <p:txBody>
          <a:bodyPr/>
          <a:lstStyle/>
          <a:p>
            <a:pPr algn="ctr"/>
            <a:r>
              <a:rPr lang="en-US" dirty="0"/>
              <a:t>Breakdown of symbols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7" y="212039"/>
            <a:ext cx="3645381" cy="298192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6" y="3495458"/>
            <a:ext cx="3645381" cy="2981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6090" y="2472744"/>
            <a:ext cx="6490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Square – This is a spot that has been filled in because there is a smaller number of levels than the amount of spots on the Gallery Frame.</a:t>
            </a:r>
          </a:p>
          <a:p>
            <a:endParaRPr lang="en-US" dirty="0"/>
          </a:p>
          <a:p>
            <a:r>
              <a:rPr lang="en-US" dirty="0"/>
              <a:t>Key (Silver or Gold) – This a key that has been awarded to the player by chance for completing the level.</a:t>
            </a:r>
          </a:p>
          <a:p>
            <a:endParaRPr lang="en-US" dirty="0"/>
          </a:p>
          <a:p>
            <a:r>
              <a:rPr lang="en-US" dirty="0"/>
              <a:t>Question Mark – The question mark is sign that there is a key that can be acquired for that level, but has not been acquired yet.</a:t>
            </a:r>
          </a:p>
        </p:txBody>
      </p:sp>
    </p:spTree>
    <p:extLst>
      <p:ext uri="{BB962C8B-B14F-4D97-AF65-F5344CB8AC3E}">
        <p14:creationId xmlns:p14="http://schemas.microsoft.com/office/powerpoint/2010/main" val="272036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8" y="127687"/>
            <a:ext cx="5420193" cy="38596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31" y="127687"/>
            <a:ext cx="5734987" cy="38596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7403" y="127687"/>
            <a:ext cx="1648918" cy="56186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8498" y="389744"/>
            <a:ext cx="1648918" cy="64457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5606321" y="408618"/>
            <a:ext cx="216108" cy="40134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</p:cNvCxnSpPr>
          <p:nvPr/>
        </p:nvCxnSpPr>
        <p:spPr>
          <a:xfrm rot="5400000">
            <a:off x="8446958" y="2495862"/>
            <a:ext cx="3747541" cy="824459"/>
          </a:xfrm>
          <a:prstGeom prst="bentConnector3">
            <a:avLst>
              <a:gd name="adj1" fmla="val 1004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6321" y="4478176"/>
            <a:ext cx="40148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Pressing either of these buttons will swap to the other list of keys.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7403" y="2593298"/>
            <a:ext cx="1648918" cy="13940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62334" y="3987384"/>
            <a:ext cx="0" cy="490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439" y="4478176"/>
            <a:ext cx="46169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Since there are only 11 levels on World 1, one of the 12 slots has been blacked out.</a:t>
            </a:r>
          </a:p>
        </p:txBody>
      </p:sp>
    </p:spTree>
    <p:extLst>
      <p:ext uri="{BB962C8B-B14F-4D97-AF65-F5344CB8AC3E}">
        <p14:creationId xmlns:p14="http://schemas.microsoft.com/office/powerpoint/2010/main" val="93053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46254" y="2150772"/>
            <a:ext cx="5293217" cy="63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Internal Breakdown Of the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The keys the player obtains are contained in an object that holds two lists(One for each of the 2 two types of keys) called “</a:t>
            </a:r>
            <a:r>
              <a:rPr lang="en-US" dirty="0" err="1"/>
              <a:t>KeyInventory</a:t>
            </a:r>
            <a:r>
              <a:rPr lang="en-US" dirty="0"/>
              <a:t>”.</a:t>
            </a:r>
          </a:p>
          <a:p>
            <a:r>
              <a:rPr lang="en-US" dirty="0"/>
              <a:t>This object is located/placed in the World Map as a public static object in order to be accessed from anywhere in the game.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44" y="2249778"/>
            <a:ext cx="5104036" cy="433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90744" y="2880844"/>
            <a:ext cx="519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KeyInventory</a:t>
            </a:r>
            <a:r>
              <a:rPr lang="en-US" dirty="0"/>
              <a:t> instantiated as a static object above.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0844" y="3477718"/>
            <a:ext cx="5306513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Object contains:</a:t>
            </a:r>
          </a:p>
          <a:p>
            <a:pPr marL="285750" indent="-285750" algn="ctr">
              <a:buFontTx/>
              <a:buChar char="-"/>
            </a:pPr>
            <a:r>
              <a:rPr lang="en-US" sz="2000" dirty="0" err="1"/>
              <a:t>SilverKeysList</a:t>
            </a:r>
            <a:endParaRPr lang="en-US" sz="2000" dirty="0"/>
          </a:p>
          <a:p>
            <a:pPr marL="285750" indent="-285750" algn="ctr">
              <a:buFontTx/>
              <a:buChar char="-"/>
            </a:pPr>
            <a:r>
              <a:rPr lang="en-US" sz="2000" dirty="0" err="1"/>
              <a:t>GoldKeysList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These lists both contain key objects for every level with a Boolean variable set to false.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set to false, a question mark square will appear in the gallery instead of a key square.</a:t>
            </a:r>
          </a:p>
        </p:txBody>
      </p:sp>
    </p:spTree>
    <p:extLst>
      <p:ext uri="{BB962C8B-B14F-4D97-AF65-F5344CB8AC3E}">
        <p14:creationId xmlns:p14="http://schemas.microsoft.com/office/powerpoint/2010/main" val="8223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Lists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" y="1499016"/>
            <a:ext cx="6476626" cy="5231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4223" y="2518348"/>
            <a:ext cx="3522688" cy="28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9233" y="3882452"/>
            <a:ext cx="3717560" cy="2428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86793" y="5636302"/>
            <a:ext cx="1978702" cy="14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65495" y="4601981"/>
            <a:ext cx="49617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nested loop creates Key objects that have all yet to be obtained. The number is determined by “</a:t>
            </a:r>
            <a:r>
              <a:rPr lang="en-US" dirty="0" err="1"/>
              <a:t>worldcount</a:t>
            </a:r>
            <a:r>
              <a:rPr lang="en-US" dirty="0"/>
              <a:t>” &amp; “</a:t>
            </a:r>
            <a:r>
              <a:rPr lang="en-US" dirty="0" err="1"/>
              <a:t>levelcount</a:t>
            </a:r>
            <a:r>
              <a:rPr lang="en-US" dirty="0"/>
              <a:t>”.  As a world is finished, </a:t>
            </a:r>
            <a:r>
              <a:rPr lang="en-US" dirty="0" err="1"/>
              <a:t>worldcount</a:t>
            </a:r>
            <a:r>
              <a:rPr lang="en-US" dirty="0"/>
              <a:t> is incremented allowing the next set to be made.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4223" y="3132944"/>
            <a:ext cx="1394085" cy="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578308" y="3357796"/>
            <a:ext cx="42871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65495" y="3059560"/>
            <a:ext cx="49617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two variables control the nested loop below. </a:t>
            </a:r>
          </a:p>
          <a:p>
            <a:r>
              <a:rPr lang="en-US" dirty="0"/>
              <a:t>- </a:t>
            </a:r>
            <a:r>
              <a:rPr lang="en-US" dirty="0" err="1"/>
              <a:t>wordcount</a:t>
            </a:r>
            <a:r>
              <a:rPr lang="en-US" dirty="0"/>
              <a:t> is the current world key set being made.</a:t>
            </a:r>
          </a:p>
          <a:p>
            <a:r>
              <a:rPr lang="en-US" dirty="0"/>
              <a:t>- </a:t>
            </a:r>
            <a:r>
              <a:rPr lang="en-US" dirty="0" err="1"/>
              <a:t>Levelcount</a:t>
            </a:r>
            <a:r>
              <a:rPr lang="en-US" dirty="0"/>
              <a:t> is the current level on a world being made.</a:t>
            </a:r>
          </a:p>
        </p:txBody>
      </p:sp>
      <p:cxnSp>
        <p:nvCxnSpPr>
          <p:cNvPr id="18" name="Elbow Connector 17"/>
          <p:cNvCxnSpPr>
            <a:stCxn id="6" idx="3"/>
          </p:cNvCxnSpPr>
          <p:nvPr/>
        </p:nvCxnSpPr>
        <p:spPr>
          <a:xfrm flipV="1">
            <a:off x="4706911" y="2163997"/>
            <a:ext cx="2091908" cy="4967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5495" y="1834214"/>
            <a:ext cx="49617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list of </a:t>
            </a:r>
            <a:r>
              <a:rPr lang="en-US" dirty="0" err="1"/>
              <a:t>int</a:t>
            </a:r>
            <a:r>
              <a:rPr lang="en-US" dirty="0"/>
              <a:t> values contains the number of levels on each world.</a:t>
            </a:r>
          </a:p>
          <a:p>
            <a:r>
              <a:rPr lang="en-US" dirty="0"/>
              <a:t>Ex:  </a:t>
            </a:r>
            <a:r>
              <a:rPr lang="en-US" dirty="0" err="1"/>
              <a:t>WorldLevelCount</a:t>
            </a:r>
            <a:r>
              <a:rPr lang="en-US" dirty="0"/>
              <a:t>[0] = 11</a:t>
            </a:r>
          </a:p>
          <a:p>
            <a:r>
              <a:rPr lang="en-US" dirty="0"/>
              <a:t>This means World 1 has 11 levels.</a:t>
            </a:r>
          </a:p>
        </p:txBody>
      </p:sp>
    </p:spTree>
    <p:extLst>
      <p:ext uri="{BB962C8B-B14F-4D97-AF65-F5344CB8AC3E}">
        <p14:creationId xmlns:p14="http://schemas.microsoft.com/office/powerpoint/2010/main" val="15413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9CEB6-19D5-4C31-A29B-539E25D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8DC1B1-D9CA-4FFB-B59B-AD8F33A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 language: difficult and tedious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language learning apps cannot hold the user’s attention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make learning a language engaging and fun?</a:t>
            </a:r>
          </a:p>
        </p:txBody>
      </p:sp>
    </p:spTree>
    <p:extLst>
      <p:ext uri="{BB962C8B-B14F-4D97-AF65-F5344CB8AC3E}">
        <p14:creationId xmlns:p14="http://schemas.microsoft.com/office/powerpoint/2010/main" val="140638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key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73" y="179384"/>
            <a:ext cx="5859111" cy="4602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18649" y="1937536"/>
            <a:ext cx="5376395" cy="284432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Getting a key takes a fair amount of luck as there a small chance of getting a Silver Key and an even smaller chance of getting a gold key.</a:t>
            </a:r>
          </a:p>
          <a:p>
            <a:r>
              <a:rPr lang="en-US" dirty="0"/>
              <a:t>Silver Keys – 25% Drop Chance</a:t>
            </a:r>
          </a:p>
          <a:p>
            <a:r>
              <a:rPr lang="en-US" dirty="0"/>
              <a:t>Gold Keys – 10% Drop Chance</a:t>
            </a:r>
          </a:p>
          <a:p>
            <a:r>
              <a:rPr lang="en-US" dirty="0"/>
              <a:t>This opportunity to obtain a key arises after a battle has been won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649" y="5342382"/>
            <a:ext cx="113479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function to the left picks a number from 0 to 100 and based on the result, a key of a certain color may be awarded.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7719934" y="1543986"/>
            <a:ext cx="2878112" cy="1933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8968672" y="3892890"/>
            <a:ext cx="1864665" cy="103432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7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3232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MonoGame –Not Visual; hard-coded UI </a:t>
            </a:r>
          </a:p>
          <a:p>
            <a:pPr>
              <a:lnSpc>
                <a:spcPct val="150000"/>
              </a:lnSpc>
            </a:pPr>
            <a:r>
              <a:rPr lang="en-US" dirty="0"/>
              <a:t>Japanese Character integration in code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vs Listing – Japanese Characters</a:t>
            </a:r>
          </a:p>
          <a:p>
            <a:pPr>
              <a:lnSpc>
                <a:spcPct val="150000"/>
              </a:lnSpc>
            </a:pPr>
            <a:r>
              <a:rPr lang="en-US" dirty="0"/>
              <a:t>Merging via GitHub</a:t>
            </a:r>
          </a:p>
          <a:p>
            <a:pPr>
              <a:lnSpc>
                <a:spcPct val="150000"/>
              </a:lnSpc>
            </a:pPr>
            <a:r>
              <a:rPr lang="en-US" dirty="0"/>
              <a:t>Question Construction – RNG &amp; Repetition</a:t>
            </a:r>
          </a:p>
          <a:p>
            <a:pPr>
              <a:lnSpc>
                <a:spcPct val="150000"/>
              </a:lnSpc>
            </a:pPr>
            <a:r>
              <a:rPr lang="en-US" dirty="0"/>
              <a:t>Handling Levels &amp; Progression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Concepts That Didn’t Make It </a:t>
            </a:r>
            <a:br>
              <a:rPr lang="en-US" sz="3600" dirty="0"/>
            </a:br>
            <a:r>
              <a:rPr lang="en-US" sz="3600" dirty="0"/>
              <a:t>++Future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46" y="2055303"/>
            <a:ext cx="6762226" cy="3699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Saving/Loading a Game</a:t>
            </a:r>
          </a:p>
          <a:p>
            <a:pPr>
              <a:lnSpc>
                <a:spcPct val="150000"/>
              </a:lnSpc>
            </a:pPr>
            <a:r>
              <a:rPr lang="en-US" dirty="0"/>
              <a:t>Practice Mode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Choice affects Play</a:t>
            </a:r>
          </a:p>
          <a:p>
            <a:pPr>
              <a:lnSpc>
                <a:spcPct val="150000"/>
              </a:lnSpc>
            </a:pPr>
            <a:r>
              <a:rPr lang="en-US" dirty="0"/>
              <a:t>Fleshed out RPG Concepts</a:t>
            </a:r>
          </a:p>
          <a:p>
            <a:pPr>
              <a:lnSpc>
                <a:spcPct val="150000"/>
              </a:lnSpc>
            </a:pPr>
            <a:r>
              <a:rPr lang="en-US" dirty="0"/>
              <a:t>Kanji-based Collectibles</a:t>
            </a:r>
          </a:p>
          <a:p>
            <a:pPr>
              <a:lnSpc>
                <a:spcPct val="150000"/>
              </a:lnSpc>
            </a:pPr>
            <a:r>
              <a:rPr lang="en-US" dirty="0"/>
              <a:t>Story (Interaction with minion; purpose behind Adventure)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2088AC-F48E-4871-A471-B954B80F0ED7}"/>
              </a:ext>
            </a:extLst>
          </p:cNvPr>
          <p:cNvSpPr/>
          <p:nvPr/>
        </p:nvSpPr>
        <p:spPr>
          <a:xfrm>
            <a:off x="6637704" y="2055303"/>
            <a:ext cx="3335238" cy="87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Android/iOS Capabilities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Added Languages</a:t>
            </a:r>
          </a:p>
        </p:txBody>
      </p:sp>
    </p:spTree>
    <p:extLst>
      <p:ext uri="{BB962C8B-B14F-4D97-AF65-F5344CB8AC3E}">
        <p14:creationId xmlns:p14="http://schemas.microsoft.com/office/powerpoint/2010/main" val="153187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26EF4-6294-4D68-B398-E3D529A2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Japakeys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0932B0-D75E-497B-9738-D63FB462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interest in creating a game</a:t>
            </a:r>
          </a:p>
          <a:p>
            <a:endParaRPr lang="en-US" dirty="0"/>
          </a:p>
          <a:p>
            <a:r>
              <a:rPr lang="en-US" dirty="0"/>
              <a:t>Educational; solves a problem</a:t>
            </a:r>
          </a:p>
          <a:p>
            <a:endParaRPr lang="en-US" dirty="0"/>
          </a:p>
          <a:p>
            <a:r>
              <a:rPr lang="en-US" dirty="0"/>
              <a:t>Language considerations</a:t>
            </a:r>
          </a:p>
          <a:p>
            <a:endParaRPr lang="en-US" dirty="0"/>
          </a:p>
          <a:p>
            <a:r>
              <a:rPr lang="en-US" dirty="0"/>
              <a:t>Japanese + RPG: often the same target market</a:t>
            </a:r>
          </a:p>
        </p:txBody>
      </p:sp>
    </p:spTree>
    <p:extLst>
      <p:ext uri="{BB962C8B-B14F-4D97-AF65-F5344CB8AC3E}">
        <p14:creationId xmlns:p14="http://schemas.microsoft.com/office/powerpoint/2010/main" val="284673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CA5E5-945E-4B45-B405-A7309C6E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&amp;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8B53A-1885-4CFA-A996-C2D17B3B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Music, Textures, &amp; BGs were open-source, free assets from the web</a:t>
            </a:r>
          </a:p>
          <a:p>
            <a:pPr lvl="1"/>
            <a:r>
              <a:rPr lang="en-US" dirty="0"/>
              <a:t>Music:  Aaron Krogh</a:t>
            </a:r>
          </a:p>
          <a:p>
            <a:pPr lvl="2"/>
            <a:r>
              <a:rPr lang="en-US" dirty="0">
                <a:hlinkClick r:id="rId2"/>
              </a:rPr>
              <a:t>https://rpgmaker.net/forums/topics/11322/</a:t>
            </a:r>
            <a:endParaRPr lang="en-US" dirty="0"/>
          </a:p>
          <a:p>
            <a:pPr lvl="1"/>
            <a:r>
              <a:rPr lang="en-US" dirty="0"/>
              <a:t>Textures: Kenney</a:t>
            </a:r>
          </a:p>
          <a:p>
            <a:pPr lvl="2"/>
            <a:r>
              <a:rPr lang="en-US" dirty="0">
                <a:hlinkClick r:id="rId3"/>
              </a:rPr>
              <a:t>https://kenney.nl/assets/ui-pack</a:t>
            </a:r>
            <a:endParaRPr lang="en-US" dirty="0"/>
          </a:p>
          <a:p>
            <a:pPr lvl="1"/>
            <a:r>
              <a:rPr lang="en-US" dirty="0"/>
              <a:t>BGs: </a:t>
            </a:r>
            <a:r>
              <a:rPr lang="en-US" dirty="0" err="1"/>
              <a:t>Nastya</a:t>
            </a:r>
            <a:r>
              <a:rPr lang="en-US" dirty="0"/>
              <a:t> Friday</a:t>
            </a:r>
          </a:p>
          <a:p>
            <a:pPr lvl="2"/>
            <a:r>
              <a:rPr lang="en-US" dirty="0">
                <a:hlinkClick r:id="rId4"/>
              </a:rPr>
              <a:t>https://www.reskin99.com/2018/02/free-horizontal-2d-game-backgrounds.html</a:t>
            </a:r>
            <a:endParaRPr lang="en-US" dirty="0"/>
          </a:p>
          <a:p>
            <a:r>
              <a:rPr lang="en-US" dirty="0"/>
              <a:t>World Maps, Sprites (Minion, Player, &amp; Enemies) hand drawn by Matt Walsh</a:t>
            </a:r>
          </a:p>
        </p:txBody>
      </p:sp>
    </p:spTree>
    <p:extLst>
      <p:ext uri="{BB962C8B-B14F-4D97-AF65-F5344CB8AC3E}">
        <p14:creationId xmlns:p14="http://schemas.microsoft.com/office/powerpoint/2010/main" val="187500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57" y="373363"/>
            <a:ext cx="10768914" cy="604391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4493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50CA8-0B17-4F8F-A13A-FC13974E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FC514-59B1-4B55-A79B-D2032507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Japakeys</a:t>
            </a:r>
            <a:r>
              <a:rPr lang="en-US" dirty="0"/>
              <a:t>—An educational game designed to teach the user Japanese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some </a:t>
            </a:r>
            <a:r>
              <a:rPr lang="en-US" smtClean="0"/>
              <a:t>RPG(Role Playing Game) </a:t>
            </a:r>
            <a:r>
              <a:rPr lang="en-US" dirty="0"/>
              <a:t>and collectible elements to hold user interest</a:t>
            </a:r>
          </a:p>
          <a:p>
            <a:endParaRPr lang="en-US" dirty="0"/>
          </a:p>
          <a:p>
            <a:r>
              <a:rPr lang="en-US" dirty="0"/>
              <a:t>Takes the concept of “quizzing” to the next level</a:t>
            </a:r>
          </a:p>
          <a:p>
            <a:endParaRPr lang="en-US" dirty="0"/>
          </a:p>
          <a:p>
            <a:r>
              <a:rPr lang="en-US" dirty="0"/>
              <a:t>Learn Japanese naturally, step by step—but at a quick pace!</a:t>
            </a:r>
          </a:p>
        </p:txBody>
      </p:sp>
    </p:spTree>
    <p:extLst>
      <p:ext uri="{BB962C8B-B14F-4D97-AF65-F5344CB8AC3E}">
        <p14:creationId xmlns:p14="http://schemas.microsoft.com/office/powerpoint/2010/main" val="160926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9EFFB-FF8B-4191-8A43-1EF9EAF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E0ABDC-BAA2-4B2F-AF61-4F984AA1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n-US" dirty="0" err="1"/>
              <a:t>Monogame</a:t>
            </a:r>
            <a:r>
              <a:rPr lang="en-US" dirty="0"/>
              <a:t> (Visual Studio; Based on XNA)</a:t>
            </a:r>
          </a:p>
          <a:p>
            <a:endParaRPr lang="en-US" dirty="0"/>
          </a:p>
          <a:p>
            <a:r>
              <a:rPr lang="en-US" dirty="0"/>
              <a:t>Cross-platform (PC/Linux/MAC; OpenGL)</a:t>
            </a:r>
          </a:p>
        </p:txBody>
      </p:sp>
    </p:spTree>
    <p:extLst>
      <p:ext uri="{BB962C8B-B14F-4D97-AF65-F5344CB8AC3E}">
        <p14:creationId xmlns:p14="http://schemas.microsoft.com/office/powerpoint/2010/main" val="241597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B7D4C-AD6B-44B5-8C4F-259C5A1F72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786" y="237004"/>
            <a:ext cx="9424988" cy="393700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Game/Concept Pitch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="" xmlns:a16="http://schemas.microsoft.com/office/drawing/2014/main" id="{E32DE387-F248-4820-895A-114E57F3DA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7" y="735012"/>
            <a:ext cx="9812337" cy="5976181"/>
          </a:xfrm>
        </p:spPr>
      </p:pic>
    </p:spTree>
    <p:extLst>
      <p:ext uri="{BB962C8B-B14F-4D97-AF65-F5344CB8AC3E}">
        <p14:creationId xmlns:p14="http://schemas.microsoft.com/office/powerpoint/2010/main" val="39093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5E8596-D219-44F7-A3FC-DA62C02F1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7" y="453081"/>
            <a:ext cx="8807986" cy="61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40929" y="786127"/>
            <a:ext cx="9604375" cy="10493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Concept Sketches vs Alpha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3" y="1805551"/>
            <a:ext cx="5326196" cy="3741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33" y="1592936"/>
            <a:ext cx="5355616" cy="41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6387" y="839431"/>
            <a:ext cx="9604375" cy="10493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Concept Sketches vs Alpha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7" y="1998225"/>
            <a:ext cx="5562600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AE687F5-E906-4ABC-84B7-C0A01D1C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35" y="1669206"/>
            <a:ext cx="5279360" cy="41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169" y="2778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642335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443</TotalTime>
  <Words>857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JAPAKEYS</vt:lpstr>
      <vt:lpstr>The Problem</vt:lpstr>
      <vt:lpstr>The Proposal</vt:lpstr>
      <vt:lpstr>Language &amp; Platform</vt:lpstr>
      <vt:lpstr>Early Game/Concept Pitch</vt:lpstr>
      <vt:lpstr>PowerPoint Presentation</vt:lpstr>
      <vt:lpstr>Early Concept Sketches vs Alpha Product</vt:lpstr>
      <vt:lpstr>Early Concept Sketches vs Alpha Product</vt:lpstr>
      <vt:lpstr>Demo Time!</vt:lpstr>
      <vt:lpstr>UI – Content management AND ASSETS</vt:lpstr>
      <vt:lpstr>UI – displaying and positioning</vt:lpstr>
      <vt:lpstr>Constructing Questions</vt:lpstr>
      <vt:lpstr>PowerPoint Presentation</vt:lpstr>
      <vt:lpstr>PowerPoint Presentation</vt:lpstr>
      <vt:lpstr>Key gallery: reward system</vt:lpstr>
      <vt:lpstr>Breakdown of symbols</vt:lpstr>
      <vt:lpstr>PowerPoint Presentation</vt:lpstr>
      <vt:lpstr>An Internal Breakdown Of the system</vt:lpstr>
      <vt:lpstr>Creating the Lists of keys</vt:lpstr>
      <vt:lpstr>How to get a key</vt:lpstr>
      <vt:lpstr>Obstacles</vt:lpstr>
      <vt:lpstr>Concepts That Didn’t Make It  ++Future Potential</vt:lpstr>
      <vt:lpstr>Why Japakeys?</vt:lpstr>
      <vt:lpstr>Assets &amp; Credits</vt:lpstr>
      <vt:lpstr>Question &amp;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JAPAKEYS</dc:title>
  <dc:creator>Mio</dc:creator>
  <cp:lastModifiedBy>User</cp:lastModifiedBy>
  <cp:revision>41</cp:revision>
  <dcterms:created xsi:type="dcterms:W3CDTF">2018-03-09T03:05:29Z</dcterms:created>
  <dcterms:modified xsi:type="dcterms:W3CDTF">2018-05-07T17:42:21Z</dcterms:modified>
</cp:coreProperties>
</file>