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62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8CF608-BC07-40F5-862C-41C54698065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27A-87BA-4396-968C-730F9E6D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7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JAPAKEYS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51866-6501-4501-B3BC-11431C01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8094"/>
          </a:xfrm>
        </p:spPr>
        <p:txBody>
          <a:bodyPr>
            <a:normAutofit/>
          </a:bodyPr>
          <a:lstStyle/>
          <a:p>
            <a:r>
              <a:rPr lang="en-US" dirty="0"/>
              <a:t>a WIP concept for Capstone</a:t>
            </a:r>
          </a:p>
          <a:p>
            <a:endParaRPr lang="en-US" dirty="0"/>
          </a:p>
          <a:p>
            <a:r>
              <a:rPr lang="en-US" dirty="0"/>
              <a:t>Group #4</a:t>
            </a:r>
          </a:p>
          <a:p>
            <a:r>
              <a:rPr lang="en-US" dirty="0"/>
              <a:t>Shawn Witter | Matt Walsh | Holly Franks</a:t>
            </a:r>
          </a:p>
          <a:p>
            <a:r>
              <a:rPr lang="en-US" dirty="0"/>
              <a:t>12 March 2018</a:t>
            </a:r>
          </a:p>
        </p:txBody>
      </p:sp>
    </p:spTree>
    <p:extLst>
      <p:ext uri="{BB962C8B-B14F-4D97-AF65-F5344CB8AC3E}">
        <p14:creationId xmlns:p14="http://schemas.microsoft.com/office/powerpoint/2010/main" val="42574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CEB6-19D5-4C31-A29B-539E25D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C1B1-D9CA-4FFB-B59B-AD8F33A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 language: difficult and tedious</a:t>
            </a:r>
          </a:p>
          <a:p>
            <a:endParaRPr lang="en-US" dirty="0"/>
          </a:p>
          <a:p>
            <a:r>
              <a:rPr lang="en-US" dirty="0"/>
              <a:t>Many language learning apps cannot hold the user’s attention</a:t>
            </a:r>
          </a:p>
          <a:p>
            <a:endParaRPr lang="en-US" dirty="0"/>
          </a:p>
          <a:p>
            <a:r>
              <a:rPr lang="en-US" dirty="0"/>
              <a:t>For instance… Most Japanese apps for android do not live up to expectations</a:t>
            </a:r>
          </a:p>
        </p:txBody>
      </p:sp>
    </p:spTree>
    <p:extLst>
      <p:ext uri="{BB962C8B-B14F-4D97-AF65-F5344CB8AC3E}">
        <p14:creationId xmlns:p14="http://schemas.microsoft.com/office/powerpoint/2010/main" val="140638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0CA8-0B17-4F8F-A13A-FC13974E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C514-59B1-4B55-A79B-D2032507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Japakeys</a:t>
            </a:r>
            <a:r>
              <a:rPr lang="en-US" dirty="0"/>
              <a:t>—An educational game designed to teach the user Japanese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some RPG and collectible elements to hold user interest</a:t>
            </a:r>
          </a:p>
          <a:p>
            <a:endParaRPr lang="en-US" dirty="0"/>
          </a:p>
          <a:p>
            <a:r>
              <a:rPr lang="en-US" dirty="0"/>
              <a:t>Takes the concept of “quizzing” to the next level</a:t>
            </a:r>
          </a:p>
          <a:p>
            <a:endParaRPr lang="en-US" dirty="0"/>
          </a:p>
          <a:p>
            <a:r>
              <a:rPr lang="en-US" dirty="0"/>
              <a:t>Learn Japanese naturally, step by step—but at a quick pace!</a:t>
            </a:r>
          </a:p>
        </p:txBody>
      </p:sp>
    </p:spTree>
    <p:extLst>
      <p:ext uri="{BB962C8B-B14F-4D97-AF65-F5344CB8AC3E}">
        <p14:creationId xmlns:p14="http://schemas.microsoft.com/office/powerpoint/2010/main" val="160926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D4C-AD6B-44B5-8C4F-259C5A1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439"/>
            <a:ext cx="9425728" cy="393662"/>
          </a:xfrm>
        </p:spPr>
        <p:txBody>
          <a:bodyPr>
            <a:normAutofit fontScale="90000"/>
          </a:bodyPr>
          <a:lstStyle/>
          <a:p>
            <a:r>
              <a:rPr lang="en-US" dirty="0"/>
              <a:t>Game Design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E32DE387-F248-4820-895A-114E57F3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68" y="1352283"/>
            <a:ext cx="9813009" cy="5306096"/>
          </a:xfrm>
        </p:spPr>
      </p:pic>
    </p:spTree>
    <p:extLst>
      <p:ext uri="{BB962C8B-B14F-4D97-AF65-F5344CB8AC3E}">
        <p14:creationId xmlns:p14="http://schemas.microsoft.com/office/powerpoint/2010/main" val="39093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E8596-D219-44F7-A3FC-DA62C02F1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87" y="226781"/>
            <a:ext cx="8807986" cy="6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Questions and Database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2596"/>
            <a:ext cx="10515600" cy="4266083"/>
          </a:xfrm>
        </p:spPr>
        <p:txBody>
          <a:bodyPr>
            <a:normAutofit/>
          </a:bodyPr>
          <a:lstStyle/>
          <a:p>
            <a:r>
              <a:rPr lang="en-US" dirty="0" smtClean="0"/>
              <a:t>Each letter or word is stored with two questions and answer choices.</a:t>
            </a:r>
          </a:p>
          <a:p>
            <a:endParaRPr lang="en-US" dirty="0" smtClean="0"/>
          </a:p>
          <a:p>
            <a:r>
              <a:rPr lang="en-US" dirty="0" smtClean="0"/>
              <a:t>These rows will be turned into objects that will be stored in a list.</a:t>
            </a:r>
          </a:p>
          <a:p>
            <a:endParaRPr lang="en-US" dirty="0" smtClean="0"/>
          </a:p>
          <a:p>
            <a:r>
              <a:rPr lang="en-US" dirty="0" smtClean="0"/>
              <a:t>During battle, one of the objects created is selected from the list and then one its two questions are chosen to be the next question asked to the player.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EFFB-FF8B-4191-8A43-1EF9EAF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&amp;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ABDC-BAA2-4B2F-AF61-4F984AA1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endParaRPr lang="en-US" dirty="0"/>
          </a:p>
          <a:p>
            <a:r>
              <a:rPr lang="en-US" dirty="0" err="1"/>
              <a:t>Monogame</a:t>
            </a:r>
            <a:r>
              <a:rPr lang="en-US" dirty="0"/>
              <a:t> (Visual Studio)</a:t>
            </a:r>
          </a:p>
          <a:p>
            <a:endParaRPr lang="en-US" dirty="0"/>
          </a:p>
          <a:p>
            <a:r>
              <a:rPr lang="en-US" dirty="0"/>
              <a:t>Cross-platform (PC)</a:t>
            </a:r>
          </a:p>
          <a:p>
            <a:endParaRPr lang="en-US" dirty="0"/>
          </a:p>
          <a:p>
            <a:r>
              <a:rPr lang="en-US" dirty="0"/>
              <a:t>Potentially Android/iOS</a:t>
            </a:r>
          </a:p>
        </p:txBody>
      </p:sp>
    </p:spTree>
    <p:extLst>
      <p:ext uri="{BB962C8B-B14F-4D97-AF65-F5344CB8AC3E}">
        <p14:creationId xmlns:p14="http://schemas.microsoft.com/office/powerpoint/2010/main" val="24159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33" y="436243"/>
            <a:ext cx="9404723" cy="1400530"/>
          </a:xfrm>
        </p:spPr>
        <p:txBody>
          <a:bodyPr/>
          <a:lstStyle/>
          <a:p>
            <a:r>
              <a:rPr lang="en-US" dirty="0" smtClean="0"/>
              <a:t>Concept of Character </a:t>
            </a:r>
            <a:r>
              <a:rPr lang="en-US" dirty="0"/>
              <a:t>S</a:t>
            </a:r>
            <a:r>
              <a:rPr lang="en-US" dirty="0" smtClean="0"/>
              <a:t>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71" y="1426238"/>
            <a:ext cx="6708432" cy="52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6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6EF4-6294-4D68-B398-E3D529A2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32B0-D75E-497B-9738-D63FB462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had strong interest in creating a game</a:t>
            </a:r>
          </a:p>
          <a:p>
            <a:endParaRPr lang="en-US" dirty="0"/>
          </a:p>
          <a:p>
            <a:r>
              <a:rPr lang="en-US" dirty="0"/>
              <a:t>Educational game that solves a problem</a:t>
            </a:r>
          </a:p>
          <a:p>
            <a:endParaRPr lang="en-US" dirty="0"/>
          </a:p>
          <a:p>
            <a:r>
              <a:rPr lang="en-US" dirty="0"/>
              <a:t>Language considerations</a:t>
            </a:r>
          </a:p>
          <a:p>
            <a:endParaRPr lang="en-US" dirty="0"/>
          </a:p>
          <a:p>
            <a:r>
              <a:rPr lang="en-US" dirty="0"/>
              <a:t>Japanese + RPG: often the same target market</a:t>
            </a:r>
          </a:p>
        </p:txBody>
      </p:sp>
    </p:spTree>
    <p:extLst>
      <p:ext uri="{BB962C8B-B14F-4D97-AF65-F5344CB8AC3E}">
        <p14:creationId xmlns:p14="http://schemas.microsoft.com/office/powerpoint/2010/main" val="284673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211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JAPAKEYS</vt:lpstr>
      <vt:lpstr>The Problem</vt:lpstr>
      <vt:lpstr>The Proposal</vt:lpstr>
      <vt:lpstr>Game Design</vt:lpstr>
      <vt:lpstr>PowerPoint Presentation</vt:lpstr>
      <vt:lpstr>Game Questions and Database Work</vt:lpstr>
      <vt:lpstr>Language &amp; Platform</vt:lpstr>
      <vt:lpstr>Concept of Character Selection</vt:lpstr>
      <vt:lpstr>Why?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JAPAKEYS</dc:title>
  <dc:creator>Mio</dc:creator>
  <cp:lastModifiedBy>Administrator</cp:lastModifiedBy>
  <cp:revision>11</cp:revision>
  <dcterms:created xsi:type="dcterms:W3CDTF">2018-03-09T03:05:29Z</dcterms:created>
  <dcterms:modified xsi:type="dcterms:W3CDTF">2018-03-19T19:01:48Z</dcterms:modified>
</cp:coreProperties>
</file>