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4241"/>
    <a:srgbClr val="C1247F"/>
    <a:srgbClr val="C1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5"/>
    <p:restoredTop sz="94710"/>
  </p:normalViewPr>
  <p:slideViewPr>
    <p:cSldViewPr snapToGrid="0">
      <p:cViewPr>
        <p:scale>
          <a:sx n="145" d="100"/>
          <a:sy n="145" d="100"/>
        </p:scale>
        <p:origin x="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40AA9-DC58-7230-39DA-6122567D4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3F6828A-0681-0DCA-7E9B-20C81C9A8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3C55AA2-01BA-BB67-86E5-DD973E9E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A197-918F-5F4A-BC3F-221DF8005D07}" type="datetimeFigureOut">
              <a:rPr lang="nl-BE" smtClean="0"/>
              <a:t>5/06/2023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040AB3-6E39-ED23-9260-3C98F28E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3B394B-58C9-33A6-5EF2-9EBA2D14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0170-9607-2043-A96F-EEF6F77B383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24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93869-1429-48BC-99A1-9DF8F1FA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7B706AB-4151-A75A-1C85-E4A3F2912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682A7E-5E2D-C1F2-88BE-1636D98C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A197-918F-5F4A-BC3F-221DF8005D07}" type="datetimeFigureOut">
              <a:rPr lang="nl-BE" smtClean="0"/>
              <a:t>5/06/2023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EC31E1-5882-86FF-ABA1-6BF68705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27B3ED-2B80-F6AB-031B-2DB6FE60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0170-9607-2043-A96F-EEF6F77B383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563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64071D6-6D98-6AA2-CF49-2127F2411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3DD26F2-29DF-999A-CE11-63EF82FBE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230339-8E36-5AD9-9E39-EA5E34C9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A197-918F-5F4A-BC3F-221DF8005D07}" type="datetimeFigureOut">
              <a:rPr lang="nl-BE" smtClean="0"/>
              <a:t>5/06/2023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75838C9-455F-13C7-EDC1-074336F0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44C912-E3B2-A3DA-92C5-B83834A2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0170-9607-2043-A96F-EEF6F77B383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490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E19D1-A261-E6A0-3851-DA735882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80C6B4-53C2-2892-0974-26CB8E88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1365D6-2BB4-BABB-4EE7-3A43B2A7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A197-918F-5F4A-BC3F-221DF8005D07}" type="datetimeFigureOut">
              <a:rPr lang="nl-BE" smtClean="0"/>
              <a:t>5/06/2023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25C762-8FA8-2ED7-54D4-0433F144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F30775-96D1-A7F0-4B05-B3F524C5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0170-9607-2043-A96F-EEF6F77B383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722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55DBC-8C6F-3DE4-4BB7-3B2BEDBA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D058CE2-6E19-FCF0-6B54-205731D8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E0EEF2-E3A6-A78F-DFE7-DFD7443D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A197-918F-5F4A-BC3F-221DF8005D07}" type="datetimeFigureOut">
              <a:rPr lang="nl-BE" smtClean="0"/>
              <a:t>5/06/2023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ECAE47-A413-4F80-93A5-9A618414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4E07CE-EE2D-CFEA-60CA-93D0CA25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0170-9607-2043-A96F-EEF6F77B383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224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CF9B3-3E79-A564-F01D-65050169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A3C7DA-2D4F-3DCF-9C6D-1A43C2B4C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B1E76A9-55F6-E198-358C-1E3D3ADA6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0B9517-0F17-5840-921B-BE464E08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A197-918F-5F4A-BC3F-221DF8005D07}" type="datetimeFigureOut">
              <a:rPr lang="nl-BE" smtClean="0"/>
              <a:t>5/06/2023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D4A69C8-BB05-D84D-1626-2884DF39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7538C1B-B267-5293-62AB-F62EA244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0170-9607-2043-A96F-EEF6F77B383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491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D5BE6-1D48-398B-AB35-A1FCEF83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433DF92-DEB5-783B-F690-86B6154A8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FA2783D-89A0-BF4F-AB98-531A3C48B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4A10326-7A68-6299-5452-E4E026361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3C099DD-474B-0BF1-33BE-B777F08FC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BC6CBDF-EF5B-FFE8-32F7-59E6CC8B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A197-918F-5F4A-BC3F-221DF8005D07}" type="datetimeFigureOut">
              <a:rPr lang="nl-BE" smtClean="0"/>
              <a:t>5/06/2023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AF4FDBF-959D-6AF8-FA50-AABBE9C9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CE6BD0D-27FC-3872-BF46-7C693593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0170-9607-2043-A96F-EEF6F77B383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3B5F9-1501-36BA-CEA6-CBD18022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83E0DC1-DB32-FFE5-47F9-34FA7B04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A197-918F-5F4A-BC3F-221DF8005D07}" type="datetimeFigureOut">
              <a:rPr lang="nl-BE" smtClean="0"/>
              <a:t>5/06/2023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A29E1D8-BAE8-5C21-8CB6-AF1EE429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E31D295-D420-3D79-40C1-0520F123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0170-9607-2043-A96F-EEF6F77B383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594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FAD1145-7B89-07E4-C57C-13E49C07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A197-918F-5F4A-BC3F-221DF8005D07}" type="datetimeFigureOut">
              <a:rPr lang="nl-BE" smtClean="0"/>
              <a:t>5/06/2023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D05615-47EC-80FE-1290-3DA08D15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585D13D-FFF4-2FF7-E580-60DA7359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0170-9607-2043-A96F-EEF6F77B383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4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82151-D14F-3CC4-539B-2C01B5A1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9B9766-ED88-5564-8504-0A56B2D9C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9E10E3D-88EE-A6A7-493D-EB8AD8D50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FA4CD2-7A2B-97A4-D66C-DC9315F6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A197-918F-5F4A-BC3F-221DF8005D07}" type="datetimeFigureOut">
              <a:rPr lang="nl-BE" smtClean="0"/>
              <a:t>5/06/2023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DF82271-F22A-CF75-0539-258FD389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CEF987-F3A6-8D88-8B75-8B96E59D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0170-9607-2043-A96F-EEF6F77B383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755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70055-60F4-E4AB-F933-EAE53320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5C84B7E-F669-28AD-6EA6-808AD5361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3635215-6308-CF15-4520-429B8F3F8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267369-5BF8-B77E-3EAA-55F67118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A197-918F-5F4A-BC3F-221DF8005D07}" type="datetimeFigureOut">
              <a:rPr lang="nl-BE" smtClean="0"/>
              <a:t>5/06/2023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7DE9D6-014C-5FA8-EFCE-C76B8623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724DBF6-36CE-A95A-AF23-7764BC31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0170-9607-2043-A96F-EEF6F77B383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253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8E74C06-E751-282A-A3C6-655123EA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01A07D-D47C-E254-1AFB-A76A73CF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2BE292-0DF2-90C3-5788-9157ADC5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BA197-918F-5F4A-BC3F-221DF8005D07}" type="datetimeFigureOut">
              <a:rPr lang="nl-BE" smtClean="0"/>
              <a:t>5/06/2023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820654-5FDD-5FD3-C03F-BB8BEE63D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23449E-F8EB-2D75-0A69-B018FF584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F0170-9607-2043-A96F-EEF6F77B383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001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thibautwittevrongel.com/api/recipes?mealtime=breakfast&amp;amount=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6EA9E201-7D23-C19F-2D9C-C4D435AF49E1}"/>
              </a:ext>
            </a:extLst>
          </p:cNvPr>
          <p:cNvSpPr txBox="1"/>
          <p:nvPr/>
        </p:nvSpPr>
        <p:spPr>
          <a:xfrm>
            <a:off x="962832" y="3299239"/>
            <a:ext cx="1026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hlinkClick r:id="rId2"/>
              </a:rPr>
              <a:t>https://api.thibautwittevrongel.com/api/recipes?mealtime=breakfast&amp;amount=1</a:t>
            </a:r>
            <a:endParaRPr lang="nl-BE" sz="2400" dirty="0"/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31305708-0C10-3991-B078-44D3D6E90272}"/>
              </a:ext>
            </a:extLst>
          </p:cNvPr>
          <p:cNvCxnSpPr>
            <a:cxnSpLocks/>
          </p:cNvCxnSpPr>
          <p:nvPr/>
        </p:nvCxnSpPr>
        <p:spPr>
          <a:xfrm>
            <a:off x="1048624" y="3299239"/>
            <a:ext cx="4563611" cy="0"/>
          </a:xfrm>
          <a:prstGeom prst="straightConnector1">
            <a:avLst/>
          </a:prstGeom>
          <a:ln cap="flat">
            <a:solidFill>
              <a:srgbClr val="FF0000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9A9D1D91-4126-958E-EF4E-EF02D49158E1}"/>
              </a:ext>
            </a:extLst>
          </p:cNvPr>
          <p:cNvSpPr txBox="1"/>
          <p:nvPr/>
        </p:nvSpPr>
        <p:spPr>
          <a:xfrm>
            <a:off x="2743199" y="2929906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Base-url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5BBB7FDF-9A73-7127-B88F-5F68DBD4A7E8}"/>
              </a:ext>
            </a:extLst>
          </p:cNvPr>
          <p:cNvCxnSpPr>
            <a:cxnSpLocks/>
          </p:cNvCxnSpPr>
          <p:nvPr/>
        </p:nvCxnSpPr>
        <p:spPr>
          <a:xfrm>
            <a:off x="5649850" y="3299238"/>
            <a:ext cx="1295832" cy="0"/>
          </a:xfrm>
          <a:prstGeom prst="straightConnector1">
            <a:avLst/>
          </a:prstGeom>
          <a:ln cap="flat">
            <a:solidFill>
              <a:schemeClr val="accent6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EC3DDE4C-43D1-CE0A-F4F8-D2F520016909}"/>
              </a:ext>
            </a:extLst>
          </p:cNvPr>
          <p:cNvSpPr txBox="1"/>
          <p:nvPr/>
        </p:nvSpPr>
        <p:spPr>
          <a:xfrm>
            <a:off x="5771223" y="2929906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End-point</a:t>
            </a: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8DBCE391-B2C5-77D3-C506-04F0E709CCB4}"/>
              </a:ext>
            </a:extLst>
          </p:cNvPr>
          <p:cNvCxnSpPr>
            <a:cxnSpLocks/>
          </p:cNvCxnSpPr>
          <p:nvPr/>
        </p:nvCxnSpPr>
        <p:spPr>
          <a:xfrm>
            <a:off x="6994357" y="3299238"/>
            <a:ext cx="2716025" cy="0"/>
          </a:xfrm>
          <a:prstGeom prst="straightConnector1">
            <a:avLst/>
          </a:prstGeom>
          <a:ln cap="flat">
            <a:solidFill>
              <a:srgbClr val="7030A0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>
            <a:extLst>
              <a:ext uri="{FF2B5EF4-FFF2-40B4-BE49-F238E27FC236}">
                <a16:creationId xmlns:a16="http://schemas.microsoft.com/office/drawing/2014/main" id="{AF318286-597C-1DF1-1448-CB3A358C0C8D}"/>
              </a:ext>
            </a:extLst>
          </p:cNvPr>
          <p:cNvSpPr txBox="1"/>
          <p:nvPr/>
        </p:nvSpPr>
        <p:spPr>
          <a:xfrm>
            <a:off x="7799516" y="2929906"/>
            <a:ext cx="93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7030A0"/>
                </a:solidFill>
              </a:rPr>
              <a:t>Query 1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886855E5-EF48-AA3E-409D-011187D53637}"/>
              </a:ext>
            </a:extLst>
          </p:cNvPr>
          <p:cNvCxnSpPr>
            <a:cxnSpLocks/>
          </p:cNvCxnSpPr>
          <p:nvPr/>
        </p:nvCxnSpPr>
        <p:spPr>
          <a:xfrm>
            <a:off x="9771797" y="3299238"/>
            <a:ext cx="1310185" cy="0"/>
          </a:xfrm>
          <a:prstGeom prst="straightConnector1">
            <a:avLst/>
          </a:prstGeom>
          <a:ln cap="flat">
            <a:solidFill>
              <a:schemeClr val="accent4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32">
            <a:extLst>
              <a:ext uri="{FF2B5EF4-FFF2-40B4-BE49-F238E27FC236}">
                <a16:creationId xmlns:a16="http://schemas.microsoft.com/office/drawing/2014/main" id="{7209054E-E5F7-46B6-F737-581F42A6BF40}"/>
              </a:ext>
            </a:extLst>
          </p:cNvPr>
          <p:cNvSpPr txBox="1"/>
          <p:nvPr/>
        </p:nvSpPr>
        <p:spPr>
          <a:xfrm>
            <a:off x="9951150" y="2929905"/>
            <a:ext cx="93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4">
                    <a:lumMod val="75000"/>
                  </a:schemeClr>
                </a:solidFill>
              </a:rPr>
              <a:t>Query 2</a:t>
            </a:r>
          </a:p>
        </p:txBody>
      </p:sp>
    </p:spTree>
    <p:extLst>
      <p:ext uri="{BB962C8B-B14F-4D97-AF65-F5344CB8AC3E}">
        <p14:creationId xmlns:p14="http://schemas.microsoft.com/office/powerpoint/2010/main" val="87523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E2AD8E16-CA72-B362-19C9-661D49309C6B}"/>
              </a:ext>
            </a:extLst>
          </p:cNvPr>
          <p:cNvSpPr/>
          <p:nvPr/>
        </p:nvSpPr>
        <p:spPr>
          <a:xfrm>
            <a:off x="1660634" y="1744717"/>
            <a:ext cx="2280745" cy="3100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Client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18DA8E2B-32E8-1293-138E-A4F572364ADB}"/>
              </a:ext>
            </a:extLst>
          </p:cNvPr>
          <p:cNvSpPr/>
          <p:nvPr/>
        </p:nvSpPr>
        <p:spPr>
          <a:xfrm>
            <a:off x="7110250" y="1744717"/>
            <a:ext cx="2280745" cy="3100552"/>
          </a:xfrm>
          <a:prstGeom prst="roundRect">
            <a:avLst/>
          </a:prstGeom>
          <a:solidFill>
            <a:srgbClr val="C1504D"/>
          </a:solidFill>
          <a:ln>
            <a:solidFill>
              <a:srgbClr val="A14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Server</a:t>
            </a:r>
          </a:p>
        </p:txBody>
      </p:sp>
      <p:sp>
        <p:nvSpPr>
          <p:cNvPr id="9" name="Pijl links 8">
            <a:extLst>
              <a:ext uri="{FF2B5EF4-FFF2-40B4-BE49-F238E27FC236}">
                <a16:creationId xmlns:a16="http://schemas.microsoft.com/office/drawing/2014/main" id="{C40C9435-7279-ED2A-CFEF-1E01E2AE4C7E}"/>
              </a:ext>
            </a:extLst>
          </p:cNvPr>
          <p:cNvSpPr/>
          <p:nvPr/>
        </p:nvSpPr>
        <p:spPr>
          <a:xfrm>
            <a:off x="3941379" y="2196662"/>
            <a:ext cx="3168871" cy="367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5C197A9A-6A59-4EF7-86B8-BC4B3D90A05D}"/>
              </a:ext>
            </a:extLst>
          </p:cNvPr>
          <p:cNvSpPr txBox="1"/>
          <p:nvPr/>
        </p:nvSpPr>
        <p:spPr>
          <a:xfrm>
            <a:off x="4733354" y="1902372"/>
            <a:ext cx="158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Initial request </a:t>
            </a:r>
          </a:p>
        </p:txBody>
      </p:sp>
      <p:sp>
        <p:nvSpPr>
          <p:cNvPr id="11" name="Pijl links 10">
            <a:extLst>
              <a:ext uri="{FF2B5EF4-FFF2-40B4-BE49-F238E27FC236}">
                <a16:creationId xmlns:a16="http://schemas.microsoft.com/office/drawing/2014/main" id="{386CB08F-C54F-28B3-884A-FAA53F88FCA4}"/>
              </a:ext>
            </a:extLst>
          </p:cNvPr>
          <p:cNvSpPr/>
          <p:nvPr/>
        </p:nvSpPr>
        <p:spPr>
          <a:xfrm rot="10800000">
            <a:off x="3941378" y="2832538"/>
            <a:ext cx="3168871" cy="367862"/>
          </a:xfrm>
          <a:prstGeom prst="rightArrow">
            <a:avLst/>
          </a:prstGeom>
          <a:solidFill>
            <a:srgbClr val="C1504D"/>
          </a:solidFill>
          <a:ln>
            <a:solidFill>
              <a:srgbClr val="A14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314B1EB3-8151-03CD-D390-EB3FE631BF20}"/>
              </a:ext>
            </a:extLst>
          </p:cNvPr>
          <p:cNvSpPr txBox="1"/>
          <p:nvPr/>
        </p:nvSpPr>
        <p:spPr>
          <a:xfrm>
            <a:off x="4363065" y="2567519"/>
            <a:ext cx="245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Files (HTML, scripts, css)</a:t>
            </a:r>
          </a:p>
        </p:txBody>
      </p:sp>
      <p:sp>
        <p:nvSpPr>
          <p:cNvPr id="13" name="Pijl links 12">
            <a:extLst>
              <a:ext uri="{FF2B5EF4-FFF2-40B4-BE49-F238E27FC236}">
                <a16:creationId xmlns:a16="http://schemas.microsoft.com/office/drawing/2014/main" id="{6A45A28A-E927-AB17-D8AA-D633BAFA3320}"/>
              </a:ext>
            </a:extLst>
          </p:cNvPr>
          <p:cNvSpPr/>
          <p:nvPr/>
        </p:nvSpPr>
        <p:spPr>
          <a:xfrm>
            <a:off x="3941378" y="3507828"/>
            <a:ext cx="3168871" cy="367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0D626C2-ECDD-B6DE-699E-3F51D5E87A28}"/>
              </a:ext>
            </a:extLst>
          </p:cNvPr>
          <p:cNvSpPr txBox="1"/>
          <p:nvPr/>
        </p:nvSpPr>
        <p:spPr>
          <a:xfrm>
            <a:off x="5178315" y="3236974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Fetch</a:t>
            </a:r>
          </a:p>
        </p:txBody>
      </p:sp>
      <p:sp>
        <p:nvSpPr>
          <p:cNvPr id="15" name="Pijl links 14">
            <a:extLst>
              <a:ext uri="{FF2B5EF4-FFF2-40B4-BE49-F238E27FC236}">
                <a16:creationId xmlns:a16="http://schemas.microsoft.com/office/drawing/2014/main" id="{ACAB1CF7-08F2-0126-4ABB-010DC4A15C3A}"/>
              </a:ext>
            </a:extLst>
          </p:cNvPr>
          <p:cNvSpPr/>
          <p:nvPr/>
        </p:nvSpPr>
        <p:spPr>
          <a:xfrm rot="10800000">
            <a:off x="3941378" y="4183117"/>
            <a:ext cx="3168871" cy="367862"/>
          </a:xfrm>
          <a:prstGeom prst="rightArrow">
            <a:avLst/>
          </a:prstGeom>
          <a:solidFill>
            <a:srgbClr val="C1504D"/>
          </a:solidFill>
          <a:ln>
            <a:solidFill>
              <a:srgbClr val="A14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460CA62-C674-8C99-91C5-34BF029C6B9A}"/>
              </a:ext>
            </a:extLst>
          </p:cNvPr>
          <p:cNvSpPr txBox="1"/>
          <p:nvPr/>
        </p:nvSpPr>
        <p:spPr>
          <a:xfrm>
            <a:off x="5193029" y="391889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JSON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3C2F92B3-0432-9D17-24DC-5DA584D0CAF9}"/>
              </a:ext>
            </a:extLst>
          </p:cNvPr>
          <p:cNvSpPr txBox="1"/>
          <p:nvPr/>
        </p:nvSpPr>
        <p:spPr>
          <a:xfrm>
            <a:off x="4642185" y="896796"/>
            <a:ext cx="176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SPA Lifecycle</a:t>
            </a:r>
          </a:p>
        </p:txBody>
      </p:sp>
      <p:sp>
        <p:nvSpPr>
          <p:cNvPr id="19" name="Kader 18">
            <a:extLst>
              <a:ext uri="{FF2B5EF4-FFF2-40B4-BE49-F238E27FC236}">
                <a16:creationId xmlns:a16="http://schemas.microsoft.com/office/drawing/2014/main" id="{8397C6C1-00FA-A3B4-A673-7AD0DB502282}"/>
              </a:ext>
            </a:extLst>
          </p:cNvPr>
          <p:cNvSpPr/>
          <p:nvPr/>
        </p:nvSpPr>
        <p:spPr>
          <a:xfrm>
            <a:off x="826477" y="175846"/>
            <a:ext cx="9557238" cy="5468816"/>
          </a:xfrm>
          <a:prstGeom prst="frame">
            <a:avLst/>
          </a:prstGeom>
          <a:noFill/>
          <a:ln w="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6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E2AD8E16-CA72-B362-19C9-661D49309C6B}"/>
              </a:ext>
            </a:extLst>
          </p:cNvPr>
          <p:cNvSpPr/>
          <p:nvPr/>
        </p:nvSpPr>
        <p:spPr>
          <a:xfrm>
            <a:off x="1660634" y="1744717"/>
            <a:ext cx="2280745" cy="3100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Client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18DA8E2B-32E8-1293-138E-A4F572364ADB}"/>
              </a:ext>
            </a:extLst>
          </p:cNvPr>
          <p:cNvSpPr/>
          <p:nvPr/>
        </p:nvSpPr>
        <p:spPr>
          <a:xfrm>
            <a:off x="7110250" y="1744717"/>
            <a:ext cx="2280745" cy="3100552"/>
          </a:xfrm>
          <a:prstGeom prst="roundRect">
            <a:avLst/>
          </a:prstGeom>
          <a:solidFill>
            <a:srgbClr val="C1504D"/>
          </a:solidFill>
          <a:ln>
            <a:solidFill>
              <a:srgbClr val="A14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Server</a:t>
            </a:r>
          </a:p>
        </p:txBody>
      </p:sp>
      <p:sp>
        <p:nvSpPr>
          <p:cNvPr id="9" name="Pijl links 8">
            <a:extLst>
              <a:ext uri="{FF2B5EF4-FFF2-40B4-BE49-F238E27FC236}">
                <a16:creationId xmlns:a16="http://schemas.microsoft.com/office/drawing/2014/main" id="{C40C9435-7279-ED2A-CFEF-1E01E2AE4C7E}"/>
              </a:ext>
            </a:extLst>
          </p:cNvPr>
          <p:cNvSpPr/>
          <p:nvPr/>
        </p:nvSpPr>
        <p:spPr>
          <a:xfrm>
            <a:off x="3941379" y="2196662"/>
            <a:ext cx="3168871" cy="367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5C197A9A-6A59-4EF7-86B8-BC4B3D90A05D}"/>
              </a:ext>
            </a:extLst>
          </p:cNvPr>
          <p:cNvSpPr txBox="1"/>
          <p:nvPr/>
        </p:nvSpPr>
        <p:spPr>
          <a:xfrm>
            <a:off x="4733354" y="1902372"/>
            <a:ext cx="158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Initial request </a:t>
            </a:r>
          </a:p>
        </p:txBody>
      </p:sp>
      <p:sp>
        <p:nvSpPr>
          <p:cNvPr id="11" name="Pijl links 10">
            <a:extLst>
              <a:ext uri="{FF2B5EF4-FFF2-40B4-BE49-F238E27FC236}">
                <a16:creationId xmlns:a16="http://schemas.microsoft.com/office/drawing/2014/main" id="{386CB08F-C54F-28B3-884A-FAA53F88FCA4}"/>
              </a:ext>
            </a:extLst>
          </p:cNvPr>
          <p:cNvSpPr/>
          <p:nvPr/>
        </p:nvSpPr>
        <p:spPr>
          <a:xfrm rot="10800000">
            <a:off x="3941378" y="2832538"/>
            <a:ext cx="3168871" cy="367862"/>
          </a:xfrm>
          <a:prstGeom prst="rightArrow">
            <a:avLst/>
          </a:prstGeom>
          <a:solidFill>
            <a:srgbClr val="C1504D"/>
          </a:solidFill>
          <a:ln>
            <a:solidFill>
              <a:srgbClr val="A14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314B1EB3-8151-03CD-D390-EB3FE631BF20}"/>
              </a:ext>
            </a:extLst>
          </p:cNvPr>
          <p:cNvSpPr txBox="1"/>
          <p:nvPr/>
        </p:nvSpPr>
        <p:spPr>
          <a:xfrm>
            <a:off x="4363065" y="2567519"/>
            <a:ext cx="245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Files (HTML, scripts, css)</a:t>
            </a:r>
          </a:p>
        </p:txBody>
      </p:sp>
      <p:sp>
        <p:nvSpPr>
          <p:cNvPr id="13" name="Pijl links 12">
            <a:extLst>
              <a:ext uri="{FF2B5EF4-FFF2-40B4-BE49-F238E27FC236}">
                <a16:creationId xmlns:a16="http://schemas.microsoft.com/office/drawing/2014/main" id="{6A45A28A-E927-AB17-D8AA-D633BAFA3320}"/>
              </a:ext>
            </a:extLst>
          </p:cNvPr>
          <p:cNvSpPr/>
          <p:nvPr/>
        </p:nvSpPr>
        <p:spPr>
          <a:xfrm>
            <a:off x="3941378" y="3507828"/>
            <a:ext cx="3168871" cy="367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0D626C2-ECDD-B6DE-699E-3F51D5E87A28}"/>
              </a:ext>
            </a:extLst>
          </p:cNvPr>
          <p:cNvSpPr txBox="1"/>
          <p:nvPr/>
        </p:nvSpPr>
        <p:spPr>
          <a:xfrm>
            <a:off x="5178315" y="323697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POST</a:t>
            </a:r>
          </a:p>
        </p:txBody>
      </p:sp>
      <p:sp>
        <p:nvSpPr>
          <p:cNvPr id="15" name="Pijl links 14">
            <a:extLst>
              <a:ext uri="{FF2B5EF4-FFF2-40B4-BE49-F238E27FC236}">
                <a16:creationId xmlns:a16="http://schemas.microsoft.com/office/drawing/2014/main" id="{ACAB1CF7-08F2-0126-4ABB-010DC4A15C3A}"/>
              </a:ext>
            </a:extLst>
          </p:cNvPr>
          <p:cNvSpPr/>
          <p:nvPr/>
        </p:nvSpPr>
        <p:spPr>
          <a:xfrm rot="10800000">
            <a:off x="3941378" y="4183117"/>
            <a:ext cx="3168871" cy="367862"/>
          </a:xfrm>
          <a:prstGeom prst="rightArrow">
            <a:avLst/>
          </a:prstGeom>
          <a:solidFill>
            <a:srgbClr val="C1504D"/>
          </a:solidFill>
          <a:ln>
            <a:solidFill>
              <a:srgbClr val="A14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460CA62-C674-8C99-91C5-34BF029C6B9A}"/>
              </a:ext>
            </a:extLst>
          </p:cNvPr>
          <p:cNvSpPr txBox="1"/>
          <p:nvPr/>
        </p:nvSpPr>
        <p:spPr>
          <a:xfrm>
            <a:off x="4455261" y="3923681"/>
            <a:ext cx="2455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Files (HTML, scripts, css)</a:t>
            </a:r>
          </a:p>
          <a:p>
            <a:endParaRPr lang="nl-BE" dirty="0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3C2F92B3-0432-9D17-24DC-5DA584D0CAF9}"/>
              </a:ext>
            </a:extLst>
          </p:cNvPr>
          <p:cNvSpPr txBox="1"/>
          <p:nvPr/>
        </p:nvSpPr>
        <p:spPr>
          <a:xfrm>
            <a:off x="4536777" y="1156533"/>
            <a:ext cx="195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MPA Lifecycle</a:t>
            </a:r>
          </a:p>
        </p:txBody>
      </p:sp>
      <p:sp>
        <p:nvSpPr>
          <p:cNvPr id="19" name="Kader 18">
            <a:extLst>
              <a:ext uri="{FF2B5EF4-FFF2-40B4-BE49-F238E27FC236}">
                <a16:creationId xmlns:a16="http://schemas.microsoft.com/office/drawing/2014/main" id="{8397C6C1-00FA-A3B4-A673-7AD0DB502282}"/>
              </a:ext>
            </a:extLst>
          </p:cNvPr>
          <p:cNvSpPr/>
          <p:nvPr/>
        </p:nvSpPr>
        <p:spPr>
          <a:xfrm>
            <a:off x="826477" y="175846"/>
            <a:ext cx="9557238" cy="5468816"/>
          </a:xfrm>
          <a:prstGeom prst="frame">
            <a:avLst/>
          </a:prstGeom>
          <a:noFill/>
          <a:ln w="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63709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64</Words>
  <Application>Microsoft Macintosh PowerPoint</Application>
  <PresentationFormat>Breedbeeld</PresentationFormat>
  <Paragraphs>19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Wittevrongel Thibaut</dc:creator>
  <cp:lastModifiedBy>Wittevrongel Thibaut</cp:lastModifiedBy>
  <cp:revision>6</cp:revision>
  <dcterms:created xsi:type="dcterms:W3CDTF">2023-05-21T20:59:36Z</dcterms:created>
  <dcterms:modified xsi:type="dcterms:W3CDTF">2023-06-05T21:52:22Z</dcterms:modified>
</cp:coreProperties>
</file>