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75" autoAdjust="0"/>
    <p:restoredTop sz="97858" autoAdjust="0"/>
  </p:normalViewPr>
  <p:slideViewPr>
    <p:cSldViewPr snapToGrid="0" snapToObjects="1">
      <p:cViewPr>
        <p:scale>
          <a:sx n="196" d="100"/>
          <a:sy n="196" d="100"/>
        </p:scale>
        <p:origin x="1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0F96-1A0F-4D47-83ED-FBFF39F1DF31}" type="datetimeFigureOut"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8604-30DC-D044-8856-3D74BFC0D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urnal.pone.0118996.g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" y="0"/>
            <a:ext cx="452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tmagnetsyns.Yv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592561"/>
            <a:ext cx="4246831" cy="3185123"/>
          </a:xfrm>
          <a:prstGeom prst="rect">
            <a:avLst/>
          </a:prstGeom>
        </p:spPr>
      </p:pic>
      <p:pic>
        <p:nvPicPr>
          <p:cNvPr id="3" name="Picture 2" descr="notmagnetsyns.Xvs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51" y="1592561"/>
            <a:ext cx="4255008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inality Diff div 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55" y="1737425"/>
            <a:ext cx="3636564" cy="2727423"/>
          </a:xfrm>
          <a:prstGeom prst="rect">
            <a:avLst/>
          </a:prstGeom>
        </p:spPr>
      </p:pic>
      <p:pic>
        <p:nvPicPr>
          <p:cNvPr id="3" name="Picture 2" descr="Ordinality Diff div S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7" y="1737425"/>
            <a:ext cx="3636564" cy="27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witthoft</dc:creator>
  <cp:lastModifiedBy>nathan witthoft</cp:lastModifiedBy>
  <cp:revision>3</cp:revision>
  <dcterms:created xsi:type="dcterms:W3CDTF">2015-11-28T21:30:50Z</dcterms:created>
  <dcterms:modified xsi:type="dcterms:W3CDTF">2015-11-29T19:40:49Z</dcterms:modified>
</cp:coreProperties>
</file>