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0275200" cx="213836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iDJnTQUTcKtatcowD64aXvKaVp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B6D795-B135-40E3-8E4F-251C87188781}">
  <a:tblStyle styleId="{FAB6D795-B135-40E3-8E4F-251C87188781}"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CF4"/>
          </a:solidFill>
        </a:fill>
      </a:tcStyle>
    </a:band1H>
    <a:band2H>
      <a:tcTxStyle/>
    </a:band2H>
    <a:band1V>
      <a:tcTxStyle/>
      <a:tcStyle>
        <a:fill>
          <a:solidFill>
            <a:srgbClr val="E8ECF4"/>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17738" y="685800"/>
            <a:ext cx="24225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82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82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82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82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82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82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82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82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82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217738" y="685800"/>
            <a:ext cx="24225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tx">
  <p:cSld name="TITLE_AND_BODY">
    <p:spTree>
      <p:nvGrpSpPr>
        <p:cNvPr id="9" name="Shape 9"/>
        <p:cNvGrpSpPr/>
        <p:nvPr/>
      </p:nvGrpSpPr>
      <p:grpSpPr>
        <a:xfrm>
          <a:off x="0" y="0"/>
          <a:ext cx="0" cy="0"/>
          <a:chOff x="0" y="0"/>
          <a:chExt cx="0" cy="0"/>
        </a:xfrm>
      </p:grpSpPr>
      <p:sp>
        <p:nvSpPr>
          <p:cNvPr id="10" name="Google Shape;10;p3"/>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p:cSld name="標題及直排文字">
    <p:spTree>
      <p:nvGrpSpPr>
        <p:cNvPr id="44" name="Shape 44"/>
        <p:cNvGrpSpPr/>
        <p:nvPr/>
      </p:nvGrpSpPr>
      <p:grpSpPr>
        <a:xfrm>
          <a:off x="0" y="0"/>
          <a:ext cx="0" cy="0"/>
          <a:chOff x="0" y="0"/>
          <a:chExt cx="0" cy="0"/>
        </a:xfrm>
      </p:grpSpPr>
      <p:sp>
        <p:nvSpPr>
          <p:cNvPr id="45" name="Google Shape;45;p12"/>
          <p:cNvSpPr txBox="1"/>
          <p:nvPr>
            <p:ph type="title"/>
          </p:nvPr>
        </p:nvSpPr>
        <p:spPr>
          <a:xfrm>
            <a:off x="1069391" y="1212457"/>
            <a:ext cx="19249036" cy="5046055"/>
          </a:xfrm>
          <a:prstGeom prst="rect">
            <a:avLst/>
          </a:prstGeom>
          <a:noFill/>
          <a:ln>
            <a:noFill/>
          </a:ln>
        </p:spPr>
        <p:txBody>
          <a:bodyPr anchorCtr="0" anchor="ctr" bIns="215900" lIns="215900" spcFirstLastPara="1" rIns="215900" wrap="square" tIns="2159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6" name="Google Shape;46;p12"/>
          <p:cNvSpPr txBox="1"/>
          <p:nvPr>
            <p:ph idx="1" type="body"/>
          </p:nvPr>
        </p:nvSpPr>
        <p:spPr>
          <a:xfrm>
            <a:off x="1069391" y="7064479"/>
            <a:ext cx="19249036" cy="19980976"/>
          </a:xfrm>
          <a:prstGeom prst="rect">
            <a:avLst/>
          </a:prstGeom>
          <a:noFill/>
          <a:ln>
            <a:noFill/>
          </a:ln>
        </p:spPr>
        <p:txBody>
          <a:bodyPr anchorCtr="0" anchor="t" bIns="215900" lIns="215900" spcFirstLastPara="1" rIns="215900" wrap="square" tIns="215900">
            <a:normAutofit/>
          </a:bodyPr>
          <a:lstStyle>
            <a:lvl1pPr indent="-342900" lvl="0" marL="457200" algn="l">
              <a:lnSpc>
                <a:spcPct val="100000"/>
              </a:lnSpc>
              <a:spcBef>
                <a:spcPts val="2376"/>
              </a:spcBef>
              <a:spcAft>
                <a:spcPts val="0"/>
              </a:spcAft>
              <a:buClr>
                <a:srgbClr val="000000"/>
              </a:buClr>
              <a:buSzPts val="1800"/>
              <a:buChar char="•"/>
              <a:defRPr/>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47" name="Google Shape;47;p12"/>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p:cSld name="直排標題及文字">
    <p:spTree>
      <p:nvGrpSpPr>
        <p:cNvPr id="48" name="Shape 48"/>
        <p:cNvGrpSpPr/>
        <p:nvPr/>
      </p:nvGrpSpPr>
      <p:grpSpPr>
        <a:xfrm>
          <a:off x="0" y="0"/>
          <a:ext cx="0" cy="0"/>
          <a:chOff x="0" y="0"/>
          <a:chExt cx="0" cy="0"/>
        </a:xfrm>
      </p:grpSpPr>
      <p:sp>
        <p:nvSpPr>
          <p:cNvPr id="49" name="Google Shape;49;p13"/>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4"/>
          <p:cNvSpPr txBox="1"/>
          <p:nvPr>
            <p:ph type="title"/>
          </p:nvPr>
        </p:nvSpPr>
        <p:spPr>
          <a:xfrm>
            <a:off x="1604086" y="9405287"/>
            <a:ext cx="18179646" cy="6489787"/>
          </a:xfrm>
          <a:prstGeom prst="rect">
            <a:avLst/>
          </a:prstGeom>
          <a:noFill/>
          <a:ln>
            <a:noFill/>
          </a:ln>
        </p:spPr>
        <p:txBody>
          <a:bodyPr anchorCtr="0" anchor="ctr" bIns="215900" lIns="215900" spcFirstLastPara="1" rIns="215900" wrap="square" tIns="2159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 name="Google Shape;13;p4"/>
          <p:cNvSpPr txBox="1"/>
          <p:nvPr>
            <p:ph idx="1" type="body"/>
          </p:nvPr>
        </p:nvSpPr>
        <p:spPr>
          <a:xfrm>
            <a:off x="3208172" y="17156585"/>
            <a:ext cx="14971473" cy="7737284"/>
          </a:xfrm>
          <a:prstGeom prst="rect">
            <a:avLst/>
          </a:prstGeom>
          <a:noFill/>
          <a:ln>
            <a:noFill/>
          </a:ln>
        </p:spPr>
        <p:txBody>
          <a:bodyPr anchorCtr="0" anchor="t" bIns="215900" lIns="215900" spcFirstLastPara="1" rIns="215900" wrap="square" tIns="215900">
            <a:normAutofit/>
          </a:bodyPr>
          <a:lstStyle>
            <a:lvl1pPr indent="-228600" lvl="0" marL="457200" algn="ctr">
              <a:lnSpc>
                <a:spcPct val="100000"/>
              </a:lnSpc>
              <a:spcBef>
                <a:spcPts val="2376"/>
              </a:spcBef>
              <a:spcAft>
                <a:spcPts val="0"/>
              </a:spcAft>
              <a:buClr>
                <a:srgbClr val="888888"/>
              </a:buClr>
              <a:buSzPts val="9966"/>
              <a:buFont typeface="Calibri"/>
              <a:buNone/>
              <a:defRPr>
                <a:solidFill>
                  <a:srgbClr val="888888"/>
                </a:solidFill>
              </a:defRPr>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14" name="Google Shape;14;p4"/>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p:cSld name="標題及物件">
    <p:spTree>
      <p:nvGrpSpPr>
        <p:cNvPr id="15" name="Shape 15"/>
        <p:cNvGrpSpPr/>
        <p:nvPr/>
      </p:nvGrpSpPr>
      <p:grpSpPr>
        <a:xfrm>
          <a:off x="0" y="0"/>
          <a:ext cx="0" cy="0"/>
          <a:chOff x="0" y="0"/>
          <a:chExt cx="0" cy="0"/>
        </a:xfrm>
      </p:grpSpPr>
      <p:sp>
        <p:nvSpPr>
          <p:cNvPr id="16" name="Google Shape;16;p5"/>
          <p:cNvSpPr txBox="1"/>
          <p:nvPr>
            <p:ph type="title"/>
          </p:nvPr>
        </p:nvSpPr>
        <p:spPr>
          <a:xfrm>
            <a:off x="1069391" y="1212457"/>
            <a:ext cx="19249036" cy="5046055"/>
          </a:xfrm>
          <a:prstGeom prst="rect">
            <a:avLst/>
          </a:prstGeom>
          <a:noFill/>
          <a:ln>
            <a:noFill/>
          </a:ln>
        </p:spPr>
        <p:txBody>
          <a:bodyPr anchorCtr="0" anchor="ctr" bIns="215900" lIns="215900" spcFirstLastPara="1" rIns="215900" wrap="square" tIns="2159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5"/>
          <p:cNvSpPr txBox="1"/>
          <p:nvPr>
            <p:ph idx="1" type="body"/>
          </p:nvPr>
        </p:nvSpPr>
        <p:spPr>
          <a:xfrm>
            <a:off x="1069391" y="7064479"/>
            <a:ext cx="19249036" cy="19980976"/>
          </a:xfrm>
          <a:prstGeom prst="rect">
            <a:avLst/>
          </a:prstGeom>
          <a:noFill/>
          <a:ln>
            <a:noFill/>
          </a:ln>
        </p:spPr>
        <p:txBody>
          <a:bodyPr anchorCtr="0" anchor="t" bIns="215900" lIns="215900" spcFirstLastPara="1" rIns="215900" wrap="square" tIns="215900">
            <a:normAutofit/>
          </a:bodyPr>
          <a:lstStyle>
            <a:lvl1pPr indent="-342900" lvl="0" marL="457200" algn="l">
              <a:lnSpc>
                <a:spcPct val="100000"/>
              </a:lnSpc>
              <a:spcBef>
                <a:spcPts val="2376"/>
              </a:spcBef>
              <a:spcAft>
                <a:spcPts val="0"/>
              </a:spcAft>
              <a:buClr>
                <a:srgbClr val="000000"/>
              </a:buClr>
              <a:buSzPts val="1800"/>
              <a:buChar char="•"/>
              <a:defRPr/>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18" name="Google Shape;18;p5"/>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p:cSld name="章節標題">
    <p:spTree>
      <p:nvGrpSpPr>
        <p:cNvPr id="19" name="Shape 19"/>
        <p:cNvGrpSpPr/>
        <p:nvPr/>
      </p:nvGrpSpPr>
      <p:grpSpPr>
        <a:xfrm>
          <a:off x="0" y="0"/>
          <a:ext cx="0" cy="0"/>
          <a:chOff x="0" y="0"/>
          <a:chExt cx="0" cy="0"/>
        </a:xfrm>
      </p:grpSpPr>
      <p:sp>
        <p:nvSpPr>
          <p:cNvPr id="20" name="Google Shape;20;p6"/>
          <p:cNvSpPr txBox="1"/>
          <p:nvPr>
            <p:ph type="title"/>
          </p:nvPr>
        </p:nvSpPr>
        <p:spPr>
          <a:xfrm>
            <a:off x="1689490" y="19455346"/>
            <a:ext cx="18179645" cy="6013216"/>
          </a:xfrm>
          <a:prstGeom prst="rect">
            <a:avLst/>
          </a:prstGeom>
          <a:noFill/>
          <a:ln>
            <a:noFill/>
          </a:ln>
        </p:spPr>
        <p:txBody>
          <a:bodyPr anchorCtr="0" anchor="t" bIns="215900" lIns="215900" spcFirstLastPara="1" rIns="215900" wrap="square" tIns="215900">
            <a:normAutofit/>
          </a:bodyPr>
          <a:lstStyle>
            <a:lvl1pPr lvl="0" algn="l">
              <a:lnSpc>
                <a:spcPct val="100000"/>
              </a:lnSpc>
              <a:spcBef>
                <a:spcPts val="0"/>
              </a:spcBef>
              <a:spcAft>
                <a:spcPts val="0"/>
              </a:spcAft>
              <a:buClr>
                <a:srgbClr val="000000"/>
              </a:buClr>
              <a:buSzPts val="12474"/>
              <a:buFont typeface="Calibri"/>
              <a:buNone/>
              <a:defRPr b="1" sz="12474" cap="none"/>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1" name="Google Shape;21;p6"/>
          <p:cNvSpPr txBox="1"/>
          <p:nvPr>
            <p:ph idx="1" type="body"/>
          </p:nvPr>
        </p:nvSpPr>
        <p:spPr>
          <a:xfrm>
            <a:off x="1689490" y="12832401"/>
            <a:ext cx="18179645" cy="6622945"/>
          </a:xfrm>
          <a:prstGeom prst="rect">
            <a:avLst/>
          </a:prstGeom>
          <a:noFill/>
          <a:ln>
            <a:noFill/>
          </a:ln>
        </p:spPr>
        <p:txBody>
          <a:bodyPr anchorCtr="0" anchor="b" bIns="215900" lIns="215900" spcFirstLastPara="1" rIns="215900" wrap="square" tIns="215900">
            <a:normAutofit/>
          </a:bodyPr>
          <a:lstStyle>
            <a:lvl1pPr indent="-228600" lvl="0" marL="457200" algn="l">
              <a:lnSpc>
                <a:spcPct val="100000"/>
              </a:lnSpc>
              <a:spcBef>
                <a:spcPts val="1452"/>
              </a:spcBef>
              <a:spcAft>
                <a:spcPts val="0"/>
              </a:spcAft>
              <a:buClr>
                <a:srgbClr val="888888"/>
              </a:buClr>
              <a:buSzPts val="6204"/>
              <a:buFont typeface="Calibri"/>
              <a:buNone/>
              <a:defRPr sz="6204">
                <a:solidFill>
                  <a:srgbClr val="888888"/>
                </a:solidFill>
              </a:defRPr>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22" name="Google Shape;22;p6"/>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p:cSld name="兩項物件">
    <p:spTree>
      <p:nvGrpSpPr>
        <p:cNvPr id="23" name="Shape 23"/>
        <p:cNvGrpSpPr/>
        <p:nvPr/>
      </p:nvGrpSpPr>
      <p:grpSpPr>
        <a:xfrm>
          <a:off x="0" y="0"/>
          <a:ext cx="0" cy="0"/>
          <a:chOff x="0" y="0"/>
          <a:chExt cx="0" cy="0"/>
        </a:xfrm>
      </p:grpSpPr>
      <p:sp>
        <p:nvSpPr>
          <p:cNvPr id="24" name="Google Shape;24;p7"/>
          <p:cNvSpPr txBox="1"/>
          <p:nvPr>
            <p:ph type="title"/>
          </p:nvPr>
        </p:nvSpPr>
        <p:spPr>
          <a:xfrm>
            <a:off x="1069391" y="1212457"/>
            <a:ext cx="19249036" cy="5046055"/>
          </a:xfrm>
          <a:prstGeom prst="rect">
            <a:avLst/>
          </a:prstGeom>
          <a:noFill/>
          <a:ln>
            <a:noFill/>
          </a:ln>
        </p:spPr>
        <p:txBody>
          <a:bodyPr anchorCtr="0" anchor="ctr" bIns="215900" lIns="215900" spcFirstLastPara="1" rIns="215900" wrap="square" tIns="2159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5" name="Google Shape;25;p7"/>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p:cSld name="比對">
    <p:spTree>
      <p:nvGrpSpPr>
        <p:cNvPr id="26" name="Shape 26"/>
        <p:cNvGrpSpPr/>
        <p:nvPr/>
      </p:nvGrpSpPr>
      <p:grpSpPr>
        <a:xfrm>
          <a:off x="0" y="0"/>
          <a:ext cx="0" cy="0"/>
          <a:chOff x="0" y="0"/>
          <a:chExt cx="0" cy="0"/>
        </a:xfrm>
      </p:grpSpPr>
      <p:sp>
        <p:nvSpPr>
          <p:cNvPr id="27" name="Google Shape;27;p8"/>
          <p:cNvSpPr txBox="1"/>
          <p:nvPr>
            <p:ph type="title"/>
          </p:nvPr>
        </p:nvSpPr>
        <p:spPr>
          <a:xfrm>
            <a:off x="1069391" y="1212457"/>
            <a:ext cx="19249036" cy="5046055"/>
          </a:xfrm>
          <a:prstGeom prst="rect">
            <a:avLst/>
          </a:prstGeom>
          <a:noFill/>
          <a:ln>
            <a:noFill/>
          </a:ln>
        </p:spPr>
        <p:txBody>
          <a:bodyPr anchorCtr="0" anchor="ctr" bIns="215900" lIns="215900" spcFirstLastPara="1" rIns="215900" wrap="square" tIns="2159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8"/>
          <p:cNvSpPr txBox="1"/>
          <p:nvPr>
            <p:ph idx="1" type="body"/>
          </p:nvPr>
        </p:nvSpPr>
        <p:spPr>
          <a:xfrm>
            <a:off x="1069392" y="6777133"/>
            <a:ext cx="9450000" cy="2824388"/>
          </a:xfrm>
          <a:prstGeom prst="rect">
            <a:avLst/>
          </a:prstGeom>
          <a:noFill/>
          <a:ln>
            <a:noFill/>
          </a:ln>
        </p:spPr>
        <p:txBody>
          <a:bodyPr anchorCtr="0" anchor="b" bIns="215900" lIns="215900" spcFirstLastPara="1" rIns="215900" wrap="square" tIns="215900">
            <a:normAutofit/>
          </a:bodyPr>
          <a:lstStyle>
            <a:lvl1pPr indent="-228600" lvl="0" marL="457200" algn="l">
              <a:lnSpc>
                <a:spcPct val="100000"/>
              </a:lnSpc>
              <a:spcBef>
                <a:spcPts val="1782"/>
              </a:spcBef>
              <a:spcAft>
                <a:spcPts val="0"/>
              </a:spcAft>
              <a:buClr>
                <a:srgbClr val="000000"/>
              </a:buClr>
              <a:buSzPts val="7458"/>
              <a:buFont typeface="Calibri"/>
              <a:buNone/>
              <a:defRPr b="1" sz="7458"/>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29" name="Google Shape;29;p8"/>
          <p:cNvSpPr txBox="1"/>
          <p:nvPr>
            <p:ph idx="2" type="body"/>
          </p:nvPr>
        </p:nvSpPr>
        <p:spPr>
          <a:xfrm>
            <a:off x="10864714" y="6777133"/>
            <a:ext cx="9453713" cy="2824388"/>
          </a:xfrm>
          <a:prstGeom prst="rect">
            <a:avLst/>
          </a:prstGeom>
          <a:noFill/>
          <a:ln>
            <a:noFill/>
          </a:ln>
        </p:spPr>
        <p:txBody>
          <a:bodyPr anchorCtr="0" anchor="b" bIns="215900" lIns="215900" spcFirstLastPara="1" rIns="215900" wrap="square" tIns="215900">
            <a:normAutofit/>
          </a:bodyPr>
          <a:lstStyle>
            <a:lvl1pPr indent="-228600" lvl="0" marL="457200" algn="l">
              <a:lnSpc>
                <a:spcPct val="100000"/>
              </a:lnSpc>
              <a:spcBef>
                <a:spcPts val="1782"/>
              </a:spcBef>
              <a:spcAft>
                <a:spcPts val="0"/>
              </a:spcAft>
              <a:buClr>
                <a:srgbClr val="000000"/>
              </a:buClr>
              <a:buSzPts val="11300"/>
              <a:buFont typeface="Calibri"/>
              <a:buNone/>
              <a:defRPr b="1" sz="11300"/>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30" name="Google Shape;30;p8"/>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31" name="Shape 31"/>
        <p:cNvGrpSpPr/>
        <p:nvPr/>
      </p:nvGrpSpPr>
      <p:grpSpPr>
        <a:xfrm>
          <a:off x="0" y="0"/>
          <a:ext cx="0" cy="0"/>
          <a:chOff x="0" y="0"/>
          <a:chExt cx="0" cy="0"/>
        </a:xfrm>
      </p:grpSpPr>
      <p:sp>
        <p:nvSpPr>
          <p:cNvPr id="32" name="Google Shape;32;p9"/>
          <p:cNvSpPr txBox="1"/>
          <p:nvPr>
            <p:ph type="title"/>
          </p:nvPr>
        </p:nvSpPr>
        <p:spPr>
          <a:xfrm>
            <a:off x="1069391" y="1212457"/>
            <a:ext cx="19249036" cy="5046055"/>
          </a:xfrm>
          <a:prstGeom prst="rect">
            <a:avLst/>
          </a:prstGeom>
          <a:noFill/>
          <a:ln>
            <a:noFill/>
          </a:ln>
        </p:spPr>
        <p:txBody>
          <a:bodyPr anchorCtr="0" anchor="ctr" bIns="215900" lIns="215900" spcFirstLastPara="1" rIns="215900" wrap="square" tIns="2159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3" name="Google Shape;33;p9"/>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p:cSld name="含標題的內容">
    <p:spTree>
      <p:nvGrpSpPr>
        <p:cNvPr id="34" name="Shape 34"/>
        <p:cNvGrpSpPr/>
        <p:nvPr/>
      </p:nvGrpSpPr>
      <p:grpSpPr>
        <a:xfrm>
          <a:off x="0" y="0"/>
          <a:ext cx="0" cy="0"/>
          <a:chOff x="0" y="0"/>
          <a:chExt cx="0" cy="0"/>
        </a:xfrm>
      </p:grpSpPr>
      <p:sp>
        <p:nvSpPr>
          <p:cNvPr id="35" name="Google Shape;35;p10"/>
          <p:cNvSpPr txBox="1"/>
          <p:nvPr>
            <p:ph type="title"/>
          </p:nvPr>
        </p:nvSpPr>
        <p:spPr>
          <a:xfrm>
            <a:off x="1069392" y="1205446"/>
            <a:ext cx="7036444" cy="5130156"/>
          </a:xfrm>
          <a:prstGeom prst="rect">
            <a:avLst/>
          </a:prstGeom>
          <a:noFill/>
          <a:ln>
            <a:noFill/>
          </a:ln>
        </p:spPr>
        <p:txBody>
          <a:bodyPr anchorCtr="0" anchor="b" bIns="215900" lIns="215900" spcFirstLastPara="1" rIns="215900" wrap="square" tIns="215900">
            <a:normAutofit/>
          </a:bodyPr>
          <a:lstStyle>
            <a:lvl1pPr lvl="0" algn="l">
              <a:lnSpc>
                <a:spcPct val="100000"/>
              </a:lnSpc>
              <a:spcBef>
                <a:spcPts val="0"/>
              </a:spcBef>
              <a:spcAft>
                <a:spcPts val="0"/>
              </a:spcAft>
              <a:buClr>
                <a:srgbClr val="000000"/>
              </a:buClr>
              <a:buSzPts val="6204"/>
              <a:buFont typeface="Calibri"/>
              <a:buNone/>
              <a:defRPr b="1" sz="6204"/>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6" name="Google Shape;36;p10"/>
          <p:cNvSpPr txBox="1"/>
          <p:nvPr>
            <p:ph idx="1" type="body"/>
          </p:nvPr>
        </p:nvSpPr>
        <p:spPr>
          <a:xfrm>
            <a:off x="8362042" y="1205449"/>
            <a:ext cx="11956384" cy="25840007"/>
          </a:xfrm>
          <a:prstGeom prst="rect">
            <a:avLst/>
          </a:prstGeom>
          <a:noFill/>
          <a:ln>
            <a:noFill/>
          </a:ln>
        </p:spPr>
        <p:txBody>
          <a:bodyPr anchorCtr="0" anchor="t" bIns="215900" lIns="215900" spcFirstLastPara="1" rIns="215900" wrap="square" tIns="215900">
            <a:normAutofit/>
          </a:bodyPr>
          <a:lstStyle>
            <a:lvl1pPr indent="-342900" lvl="0" marL="457200" algn="l">
              <a:lnSpc>
                <a:spcPct val="100000"/>
              </a:lnSpc>
              <a:spcBef>
                <a:spcPts val="2376"/>
              </a:spcBef>
              <a:spcAft>
                <a:spcPts val="0"/>
              </a:spcAft>
              <a:buClr>
                <a:srgbClr val="000000"/>
              </a:buClr>
              <a:buSzPts val="1800"/>
              <a:buChar char="•"/>
              <a:defRPr/>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37" name="Google Shape;37;p10"/>
          <p:cNvSpPr txBox="1"/>
          <p:nvPr>
            <p:ph idx="2" type="body"/>
          </p:nvPr>
        </p:nvSpPr>
        <p:spPr>
          <a:xfrm>
            <a:off x="1069392" y="6335604"/>
            <a:ext cx="7036444" cy="20709852"/>
          </a:xfrm>
          <a:prstGeom prst="rect">
            <a:avLst/>
          </a:prstGeom>
          <a:noFill/>
          <a:ln>
            <a:noFill/>
          </a:ln>
        </p:spPr>
        <p:txBody>
          <a:bodyPr anchorCtr="0" anchor="t" bIns="215900" lIns="215900" spcFirstLastPara="1" rIns="215900" wrap="square" tIns="215900">
            <a:normAutofit/>
          </a:bodyPr>
          <a:lstStyle>
            <a:lvl1pPr indent="-228600" lvl="0" marL="457200" algn="l">
              <a:lnSpc>
                <a:spcPct val="100000"/>
              </a:lnSpc>
              <a:spcBef>
                <a:spcPts val="990"/>
              </a:spcBef>
              <a:spcAft>
                <a:spcPts val="0"/>
              </a:spcAft>
              <a:buClr>
                <a:srgbClr val="000000"/>
              </a:buClr>
              <a:buSzPts val="6600"/>
              <a:buFont typeface="Calibri"/>
              <a:buNone/>
              <a:defRPr sz="6600"/>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38" name="Google Shape;38;p10"/>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p:cSld name="含標題的圖片">
    <p:spTree>
      <p:nvGrpSpPr>
        <p:cNvPr id="39" name="Shape 39"/>
        <p:cNvGrpSpPr/>
        <p:nvPr/>
      </p:nvGrpSpPr>
      <p:grpSpPr>
        <a:xfrm>
          <a:off x="0" y="0"/>
          <a:ext cx="0" cy="0"/>
          <a:chOff x="0" y="0"/>
          <a:chExt cx="0" cy="0"/>
        </a:xfrm>
      </p:grpSpPr>
      <p:sp>
        <p:nvSpPr>
          <p:cNvPr id="40" name="Google Shape;40;p11"/>
          <p:cNvSpPr txBox="1"/>
          <p:nvPr>
            <p:ph type="title"/>
          </p:nvPr>
        </p:nvSpPr>
        <p:spPr>
          <a:xfrm>
            <a:off x="4192161" y="21193428"/>
            <a:ext cx="12832691" cy="2502005"/>
          </a:xfrm>
          <a:prstGeom prst="rect">
            <a:avLst/>
          </a:prstGeom>
          <a:noFill/>
          <a:ln>
            <a:noFill/>
          </a:ln>
        </p:spPr>
        <p:txBody>
          <a:bodyPr anchorCtr="0" anchor="b" bIns="215900" lIns="215900" spcFirstLastPara="1" rIns="215900" wrap="square" tIns="215900">
            <a:normAutofit/>
          </a:bodyPr>
          <a:lstStyle>
            <a:lvl1pPr lvl="0" algn="l">
              <a:lnSpc>
                <a:spcPct val="100000"/>
              </a:lnSpc>
              <a:spcBef>
                <a:spcPts val="0"/>
              </a:spcBef>
              <a:spcAft>
                <a:spcPts val="0"/>
              </a:spcAft>
              <a:buClr>
                <a:srgbClr val="000000"/>
              </a:buClr>
              <a:buSzPts val="6204"/>
              <a:buFont typeface="Calibri"/>
              <a:buNone/>
              <a:defRPr b="1" sz="6204"/>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11"/>
          <p:cNvSpPr/>
          <p:nvPr>
            <p:ph idx="2" type="pic"/>
          </p:nvPr>
        </p:nvSpPr>
        <p:spPr>
          <a:xfrm>
            <a:off x="4192161" y="2705245"/>
            <a:ext cx="12832691" cy="18165798"/>
          </a:xfrm>
          <a:prstGeom prst="rect">
            <a:avLst/>
          </a:prstGeom>
          <a:noFill/>
          <a:ln>
            <a:noFill/>
          </a:ln>
        </p:spPr>
      </p:sp>
      <p:sp>
        <p:nvSpPr>
          <p:cNvPr id="42" name="Google Shape;42;p11"/>
          <p:cNvSpPr txBox="1"/>
          <p:nvPr>
            <p:ph idx="1" type="body"/>
          </p:nvPr>
        </p:nvSpPr>
        <p:spPr>
          <a:xfrm>
            <a:off x="4192161" y="23695432"/>
            <a:ext cx="12832691" cy="3553262"/>
          </a:xfrm>
          <a:prstGeom prst="rect">
            <a:avLst/>
          </a:prstGeom>
          <a:noFill/>
          <a:ln>
            <a:noFill/>
          </a:ln>
        </p:spPr>
        <p:txBody>
          <a:bodyPr anchorCtr="0" anchor="t" bIns="215900" lIns="215900" spcFirstLastPara="1" rIns="215900" wrap="square" tIns="215900">
            <a:normAutofit/>
          </a:bodyPr>
          <a:lstStyle>
            <a:lvl1pPr indent="-228600" lvl="0" marL="457200" algn="l">
              <a:lnSpc>
                <a:spcPct val="100000"/>
              </a:lnSpc>
              <a:spcBef>
                <a:spcPts val="990"/>
              </a:spcBef>
              <a:spcAft>
                <a:spcPts val="0"/>
              </a:spcAft>
              <a:buClr>
                <a:srgbClr val="000000"/>
              </a:buClr>
              <a:buSzPts val="4356"/>
              <a:buFont typeface="Calibri"/>
              <a:buNone/>
              <a:defRPr sz="4356"/>
            </a:lvl1pPr>
            <a:lvl2pPr indent="-342900" lvl="1" marL="914400" algn="l">
              <a:lnSpc>
                <a:spcPct val="100000"/>
              </a:lnSpc>
              <a:spcBef>
                <a:spcPts val="2376"/>
              </a:spcBef>
              <a:spcAft>
                <a:spcPts val="0"/>
              </a:spcAft>
              <a:buClr>
                <a:srgbClr val="000000"/>
              </a:buClr>
              <a:buSzPts val="1800"/>
              <a:buChar char="–"/>
              <a:defRPr/>
            </a:lvl2pPr>
            <a:lvl3pPr indent="-342900" lvl="2" marL="1371600" algn="l">
              <a:lnSpc>
                <a:spcPct val="100000"/>
              </a:lnSpc>
              <a:spcBef>
                <a:spcPts val="2376"/>
              </a:spcBef>
              <a:spcAft>
                <a:spcPts val="0"/>
              </a:spcAft>
              <a:buClr>
                <a:srgbClr val="000000"/>
              </a:buClr>
              <a:buSzPts val="1800"/>
              <a:buChar char="•"/>
              <a:defRPr/>
            </a:lvl3pPr>
            <a:lvl4pPr indent="-342900" lvl="3" marL="1828800" algn="l">
              <a:lnSpc>
                <a:spcPct val="100000"/>
              </a:lnSpc>
              <a:spcBef>
                <a:spcPts val="2376"/>
              </a:spcBef>
              <a:spcAft>
                <a:spcPts val="0"/>
              </a:spcAft>
              <a:buClr>
                <a:srgbClr val="000000"/>
              </a:buClr>
              <a:buSzPts val="1800"/>
              <a:buChar char="–"/>
              <a:defRPr/>
            </a:lvl4pPr>
            <a:lvl5pPr indent="-342900" lvl="4" marL="2286000" algn="l">
              <a:lnSpc>
                <a:spcPct val="100000"/>
              </a:lnSpc>
              <a:spcBef>
                <a:spcPts val="2376"/>
              </a:spcBef>
              <a:spcAft>
                <a:spcPts val="0"/>
              </a:spcAft>
              <a:buClr>
                <a:srgbClr val="000000"/>
              </a:buClr>
              <a:buSzPts val="1800"/>
              <a:buChar char="»"/>
              <a:defRPr/>
            </a:lvl5pPr>
            <a:lvl6pPr indent="-342900" lvl="5" marL="2743200" algn="l">
              <a:lnSpc>
                <a:spcPct val="100000"/>
              </a:lnSpc>
              <a:spcBef>
                <a:spcPts val="2376"/>
              </a:spcBef>
              <a:spcAft>
                <a:spcPts val="0"/>
              </a:spcAft>
              <a:buClr>
                <a:srgbClr val="000000"/>
              </a:buClr>
              <a:buSzPts val="1800"/>
              <a:buChar char="•"/>
              <a:defRPr/>
            </a:lvl6pPr>
            <a:lvl7pPr indent="-342900" lvl="6" marL="3200400" algn="l">
              <a:lnSpc>
                <a:spcPct val="100000"/>
              </a:lnSpc>
              <a:spcBef>
                <a:spcPts val="2376"/>
              </a:spcBef>
              <a:spcAft>
                <a:spcPts val="0"/>
              </a:spcAft>
              <a:buClr>
                <a:srgbClr val="000000"/>
              </a:buClr>
              <a:buSzPts val="1800"/>
              <a:buChar char="•"/>
              <a:defRPr/>
            </a:lvl7pPr>
            <a:lvl8pPr indent="-342900" lvl="7" marL="3657600" algn="l">
              <a:lnSpc>
                <a:spcPct val="100000"/>
              </a:lnSpc>
              <a:spcBef>
                <a:spcPts val="2376"/>
              </a:spcBef>
              <a:spcAft>
                <a:spcPts val="0"/>
              </a:spcAft>
              <a:buClr>
                <a:srgbClr val="000000"/>
              </a:buClr>
              <a:buSzPts val="1800"/>
              <a:buChar char="•"/>
              <a:defRPr/>
            </a:lvl8pPr>
            <a:lvl9pPr indent="-342900" lvl="8" marL="4114800" algn="l">
              <a:lnSpc>
                <a:spcPct val="100000"/>
              </a:lnSpc>
              <a:spcBef>
                <a:spcPts val="2376"/>
              </a:spcBef>
              <a:spcAft>
                <a:spcPts val="0"/>
              </a:spcAft>
              <a:buClr>
                <a:srgbClr val="000000"/>
              </a:buClr>
              <a:buSzPts val="1800"/>
              <a:buChar char="•"/>
              <a:defRPr/>
            </a:lvl9pPr>
          </a:lstStyle>
          <a:p/>
        </p:txBody>
      </p:sp>
      <p:sp>
        <p:nvSpPr>
          <p:cNvPr id="43" name="Google Shape;43;p11"/>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algn="r">
              <a:lnSpc>
                <a:spcPct val="100000"/>
              </a:lnSpc>
              <a:spcBef>
                <a:spcPts val="0"/>
              </a:spcBef>
              <a:spcAft>
                <a:spcPts val="0"/>
              </a:spcAft>
              <a:buClr>
                <a:srgbClr val="888888"/>
              </a:buClr>
              <a:buSzPts val="3762"/>
              <a:buFont typeface="Calibri"/>
              <a:buNone/>
              <a:defRPr sz="3762">
                <a:solidFill>
                  <a:srgbClr val="888888"/>
                </a:solidFill>
              </a:defRPr>
            </a:lvl1pPr>
            <a:lvl2pPr indent="0" lvl="1" marL="0" algn="r">
              <a:lnSpc>
                <a:spcPct val="100000"/>
              </a:lnSpc>
              <a:spcBef>
                <a:spcPts val="0"/>
              </a:spcBef>
              <a:spcAft>
                <a:spcPts val="0"/>
              </a:spcAft>
              <a:buClr>
                <a:srgbClr val="888888"/>
              </a:buClr>
              <a:buSzPts val="3762"/>
              <a:buFont typeface="Calibri"/>
              <a:buNone/>
              <a:defRPr sz="3762">
                <a:solidFill>
                  <a:srgbClr val="888888"/>
                </a:solidFill>
              </a:defRPr>
            </a:lvl2pPr>
            <a:lvl3pPr indent="0" lvl="2" marL="0" algn="r">
              <a:lnSpc>
                <a:spcPct val="100000"/>
              </a:lnSpc>
              <a:spcBef>
                <a:spcPts val="0"/>
              </a:spcBef>
              <a:spcAft>
                <a:spcPts val="0"/>
              </a:spcAft>
              <a:buClr>
                <a:srgbClr val="888888"/>
              </a:buClr>
              <a:buSzPts val="3762"/>
              <a:buFont typeface="Calibri"/>
              <a:buNone/>
              <a:defRPr sz="3762">
                <a:solidFill>
                  <a:srgbClr val="888888"/>
                </a:solidFill>
              </a:defRPr>
            </a:lvl3pPr>
            <a:lvl4pPr indent="0" lvl="3" marL="0" algn="r">
              <a:lnSpc>
                <a:spcPct val="100000"/>
              </a:lnSpc>
              <a:spcBef>
                <a:spcPts val="0"/>
              </a:spcBef>
              <a:spcAft>
                <a:spcPts val="0"/>
              </a:spcAft>
              <a:buClr>
                <a:srgbClr val="888888"/>
              </a:buClr>
              <a:buSzPts val="3762"/>
              <a:buFont typeface="Calibri"/>
              <a:buNone/>
              <a:defRPr sz="3762">
                <a:solidFill>
                  <a:srgbClr val="888888"/>
                </a:solidFill>
              </a:defRPr>
            </a:lvl4pPr>
            <a:lvl5pPr indent="0" lvl="4" marL="0" algn="r">
              <a:lnSpc>
                <a:spcPct val="100000"/>
              </a:lnSpc>
              <a:spcBef>
                <a:spcPts val="0"/>
              </a:spcBef>
              <a:spcAft>
                <a:spcPts val="0"/>
              </a:spcAft>
              <a:buClr>
                <a:srgbClr val="888888"/>
              </a:buClr>
              <a:buSzPts val="3762"/>
              <a:buFont typeface="Calibri"/>
              <a:buNone/>
              <a:defRPr sz="3762">
                <a:solidFill>
                  <a:srgbClr val="888888"/>
                </a:solidFill>
              </a:defRPr>
            </a:lvl5pPr>
            <a:lvl6pPr indent="0" lvl="5" marL="0" algn="r">
              <a:lnSpc>
                <a:spcPct val="100000"/>
              </a:lnSpc>
              <a:spcBef>
                <a:spcPts val="0"/>
              </a:spcBef>
              <a:spcAft>
                <a:spcPts val="0"/>
              </a:spcAft>
              <a:buClr>
                <a:srgbClr val="888888"/>
              </a:buClr>
              <a:buSzPts val="3762"/>
              <a:buFont typeface="Calibri"/>
              <a:buNone/>
              <a:defRPr sz="3762">
                <a:solidFill>
                  <a:srgbClr val="888888"/>
                </a:solidFill>
              </a:defRPr>
            </a:lvl6pPr>
            <a:lvl7pPr indent="0" lvl="6" marL="0" algn="r">
              <a:lnSpc>
                <a:spcPct val="100000"/>
              </a:lnSpc>
              <a:spcBef>
                <a:spcPts val="0"/>
              </a:spcBef>
              <a:spcAft>
                <a:spcPts val="0"/>
              </a:spcAft>
              <a:buClr>
                <a:srgbClr val="888888"/>
              </a:buClr>
              <a:buSzPts val="3762"/>
              <a:buFont typeface="Calibri"/>
              <a:buNone/>
              <a:defRPr sz="3762">
                <a:solidFill>
                  <a:srgbClr val="888888"/>
                </a:solidFill>
              </a:defRPr>
            </a:lvl7pPr>
            <a:lvl8pPr indent="0" lvl="7" marL="0" algn="r">
              <a:lnSpc>
                <a:spcPct val="100000"/>
              </a:lnSpc>
              <a:spcBef>
                <a:spcPts val="0"/>
              </a:spcBef>
              <a:spcAft>
                <a:spcPts val="0"/>
              </a:spcAft>
              <a:buClr>
                <a:srgbClr val="888888"/>
              </a:buClr>
              <a:buSzPts val="3762"/>
              <a:buFont typeface="Calibri"/>
              <a:buNone/>
              <a:defRPr sz="3762">
                <a:solidFill>
                  <a:srgbClr val="888888"/>
                </a:solidFill>
              </a:defRPr>
            </a:lvl8pPr>
            <a:lvl9pPr indent="0" lvl="8" marL="0" algn="r">
              <a:lnSpc>
                <a:spcPct val="100000"/>
              </a:lnSpc>
              <a:spcBef>
                <a:spcPts val="0"/>
              </a:spcBef>
              <a:spcAft>
                <a:spcPts val="0"/>
              </a:spcAft>
              <a:buClr>
                <a:srgbClr val="888888"/>
              </a:buClr>
              <a:buSzPts val="3762"/>
              <a:buFont typeface="Calibri"/>
              <a:buNone/>
              <a:defRPr sz="3762">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069391" y="1212457"/>
            <a:ext cx="19249036" cy="5046055"/>
          </a:xfrm>
          <a:prstGeom prst="rect">
            <a:avLst/>
          </a:prstGeom>
          <a:noFill/>
          <a:ln>
            <a:noFill/>
          </a:ln>
        </p:spPr>
        <p:txBody>
          <a:bodyPr anchorCtr="0" anchor="ctr" bIns="215900" lIns="215900" spcFirstLastPara="1" rIns="215900" wrap="square" tIns="215900">
            <a:normAutofit/>
          </a:bodyPr>
          <a:lstStyle>
            <a:lvl1pPr lvl="0"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728"/>
              <a:buFont typeface="Calibri"/>
              <a:buNone/>
              <a:defRPr b="0" i="0" sz="13728" u="none" cap="none" strike="noStrike">
                <a:solidFill>
                  <a:srgbClr val="000000"/>
                </a:solidFill>
                <a:latin typeface="Calibri"/>
                <a:ea typeface="Calibri"/>
                <a:cs typeface="Calibri"/>
                <a:sym typeface="Calibri"/>
              </a:defRPr>
            </a:lvl9pPr>
          </a:lstStyle>
          <a:p/>
        </p:txBody>
      </p:sp>
      <p:sp>
        <p:nvSpPr>
          <p:cNvPr id="7" name="Google Shape;7;p2"/>
          <p:cNvSpPr txBox="1"/>
          <p:nvPr>
            <p:ph idx="1" type="body"/>
          </p:nvPr>
        </p:nvSpPr>
        <p:spPr>
          <a:xfrm>
            <a:off x="1069391" y="7064479"/>
            <a:ext cx="19249036" cy="19980976"/>
          </a:xfrm>
          <a:prstGeom prst="rect">
            <a:avLst/>
          </a:prstGeom>
          <a:noFill/>
          <a:ln>
            <a:noFill/>
          </a:ln>
        </p:spPr>
        <p:txBody>
          <a:bodyPr anchorCtr="0" anchor="t" bIns="215900" lIns="215900" spcFirstLastPara="1" rIns="215900" wrap="square" tIns="215900">
            <a:normAutofit/>
          </a:bodyPr>
          <a:lstStyle>
            <a:lvl1pPr indent="-861441" lvl="0" marL="4572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1pPr>
            <a:lvl2pPr indent="-861441" lvl="1" marL="9144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2pPr>
            <a:lvl3pPr indent="-861441" lvl="2" marL="13716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3pPr>
            <a:lvl4pPr indent="-861441" lvl="3" marL="18288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4pPr>
            <a:lvl5pPr indent="-861441" lvl="4" marL="22860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5pPr>
            <a:lvl6pPr indent="-861441" lvl="5" marL="27432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6pPr>
            <a:lvl7pPr indent="-861441" lvl="6" marL="32004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7pPr>
            <a:lvl8pPr indent="-861441" lvl="7" marL="36576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8pPr>
            <a:lvl9pPr indent="-861441" lvl="8" marL="4114800" marR="0" rtl="0" algn="l">
              <a:lnSpc>
                <a:spcPct val="100000"/>
              </a:lnSpc>
              <a:spcBef>
                <a:spcPts val="2376"/>
              </a:spcBef>
              <a:spcAft>
                <a:spcPts val="0"/>
              </a:spcAft>
              <a:buClr>
                <a:srgbClr val="000000"/>
              </a:buClr>
              <a:buSzPts val="9966"/>
              <a:buFont typeface="Arial"/>
              <a:buChar char="•"/>
              <a:defRPr b="0" i="0" sz="9966" u="none" cap="none" strike="noStrike">
                <a:solidFill>
                  <a:srgbClr val="000000"/>
                </a:solidFill>
                <a:latin typeface="Calibri"/>
                <a:ea typeface="Calibri"/>
                <a:cs typeface="Calibri"/>
                <a:sym typeface="Calibri"/>
              </a:defRPr>
            </a:lvl9pPr>
          </a:lstStyle>
          <a:p/>
        </p:txBody>
      </p:sp>
      <p:sp>
        <p:nvSpPr>
          <p:cNvPr id="8" name="Google Shape;8;p2"/>
          <p:cNvSpPr txBox="1"/>
          <p:nvPr>
            <p:ph idx="12" type="sldNum"/>
          </p:nvPr>
        </p:nvSpPr>
        <p:spPr>
          <a:xfrm>
            <a:off x="19314904" y="28360140"/>
            <a:ext cx="1003522" cy="1015000"/>
          </a:xfrm>
          <a:prstGeom prst="rect">
            <a:avLst/>
          </a:prstGeom>
          <a:noFill/>
          <a:ln>
            <a:noFill/>
          </a:ln>
        </p:spPr>
        <p:txBody>
          <a:bodyPr anchorCtr="0" anchor="ctr" bIns="215900" lIns="215900" spcFirstLastPara="1" rIns="215900" wrap="square" tIns="215900">
            <a:spAutoFit/>
          </a:bodyPr>
          <a:lstStyle>
            <a:lvl1pPr indent="0" lvl="0"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762"/>
              <a:buFont typeface="Calibri"/>
              <a:buNone/>
              <a:defRPr b="0" i="0" sz="376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png"/><Relationship Id="rId13" Type="http://schemas.openxmlformats.org/officeDocument/2006/relationships/image" Target="../media/image13.png"/><Relationship Id="rId12"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png"/><Relationship Id="rId9" Type="http://schemas.openxmlformats.org/officeDocument/2006/relationships/image" Target="../media/image9.png"/><Relationship Id="rId15" Type="http://schemas.openxmlformats.org/officeDocument/2006/relationships/image" Target="../media/image12.png"/><Relationship Id="rId14" Type="http://schemas.openxmlformats.org/officeDocument/2006/relationships/image" Target="../media/image14.png"/><Relationship Id="rId17" Type="http://schemas.openxmlformats.org/officeDocument/2006/relationships/image" Target="../media/image15.png"/><Relationship Id="rId16"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 Id="rId18" Type="http://schemas.openxmlformats.org/officeDocument/2006/relationships/image" Target="../media/image16.png"/><Relationship Id="rId7" Type="http://schemas.openxmlformats.org/officeDocument/2006/relationships/image" Target="../media/image7.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5125" y="0"/>
            <a:ext cx="21383625" cy="1668550"/>
          </a:xfrm>
          <a:prstGeom prst="rect">
            <a:avLst/>
          </a:prstGeom>
          <a:noFill/>
          <a:ln>
            <a:noFill/>
          </a:ln>
          <a:effectLst>
            <a:outerShdw blurRad="292100" rotWithShape="0" algn="tl" dir="2700000" dist="139700">
              <a:srgbClr val="333333">
                <a:alpha val="64705"/>
              </a:srgbClr>
            </a:outerShdw>
          </a:effectLst>
        </p:spPr>
      </p:pic>
      <p:sp>
        <p:nvSpPr>
          <p:cNvPr id="55" name="Google Shape;55;p1"/>
          <p:cNvSpPr/>
          <p:nvPr/>
        </p:nvSpPr>
        <p:spPr>
          <a:xfrm>
            <a:off x="25125" y="998850"/>
            <a:ext cx="121951" cy="426556"/>
          </a:xfrm>
          <a:prstGeom prst="rect">
            <a:avLst/>
          </a:prstGeom>
          <a:noFill/>
          <a:ln>
            <a:noFill/>
          </a:ln>
        </p:spPr>
        <p:txBody>
          <a:bodyPr anchorCtr="0" anchor="ctr" bIns="30175" lIns="60350" spcFirstLastPara="1" rIns="60350" wrap="square" tIns="30175">
            <a:spAutoFit/>
          </a:bodyPr>
          <a:lstStyle/>
          <a:p>
            <a:pPr indent="0" lvl="0" marL="0" marR="0" rtl="0" algn="l">
              <a:lnSpc>
                <a:spcPct val="100000"/>
              </a:lnSpc>
              <a:spcBef>
                <a:spcPts val="0"/>
              </a:spcBef>
              <a:spcAft>
                <a:spcPts val="0"/>
              </a:spcAft>
              <a:buClr>
                <a:srgbClr val="000000"/>
              </a:buClr>
              <a:buSzPts val="1188"/>
              <a:buFont typeface="Arial"/>
              <a:buNone/>
            </a:pPr>
            <a:br>
              <a:rPr b="0" i="0" lang="en-US" sz="1188" u="none" cap="none" strike="noStrike">
                <a:solidFill>
                  <a:srgbClr val="000000"/>
                </a:solidFill>
                <a:latin typeface="Arial"/>
                <a:ea typeface="Arial"/>
                <a:cs typeface="Arial"/>
                <a:sym typeface="Arial"/>
              </a:rPr>
            </a:br>
            <a:endParaRPr b="0" i="0" sz="1188" u="none" cap="none" strike="noStrike">
              <a:solidFill>
                <a:srgbClr val="000000"/>
              </a:solidFill>
              <a:latin typeface="Arial"/>
              <a:ea typeface="Arial"/>
              <a:cs typeface="Arial"/>
              <a:sym typeface="Arial"/>
            </a:endParaRPr>
          </a:p>
        </p:txBody>
      </p:sp>
      <p:sp>
        <p:nvSpPr>
          <p:cNvPr id="56" name="Google Shape;56;p1"/>
          <p:cNvSpPr/>
          <p:nvPr/>
        </p:nvSpPr>
        <p:spPr>
          <a:xfrm>
            <a:off x="125714" y="1099440"/>
            <a:ext cx="121951" cy="426556"/>
          </a:xfrm>
          <a:prstGeom prst="rect">
            <a:avLst/>
          </a:prstGeom>
          <a:noFill/>
          <a:ln>
            <a:noFill/>
          </a:ln>
        </p:spPr>
        <p:txBody>
          <a:bodyPr anchorCtr="0" anchor="ctr" bIns="30175" lIns="60350" spcFirstLastPara="1" rIns="60350" wrap="square" tIns="30175">
            <a:spAutoFit/>
          </a:bodyPr>
          <a:lstStyle/>
          <a:p>
            <a:pPr indent="0" lvl="0" marL="0" marR="0" rtl="0" algn="l">
              <a:lnSpc>
                <a:spcPct val="100000"/>
              </a:lnSpc>
              <a:spcBef>
                <a:spcPts val="0"/>
              </a:spcBef>
              <a:spcAft>
                <a:spcPts val="0"/>
              </a:spcAft>
              <a:buClr>
                <a:srgbClr val="000000"/>
              </a:buClr>
              <a:buSzPts val="1188"/>
              <a:buFont typeface="Arial"/>
              <a:buNone/>
            </a:pPr>
            <a:br>
              <a:rPr b="0" i="0" lang="en-US" sz="1188" u="none" cap="none" strike="noStrike">
                <a:solidFill>
                  <a:srgbClr val="000000"/>
                </a:solidFill>
                <a:latin typeface="Arial"/>
                <a:ea typeface="Arial"/>
                <a:cs typeface="Arial"/>
                <a:sym typeface="Arial"/>
              </a:rPr>
            </a:br>
            <a:endParaRPr b="0" i="0" sz="1188"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11003072" y="4021303"/>
            <a:ext cx="9848467" cy="12212647"/>
          </a:xfrm>
          <a:prstGeom prst="rect">
            <a:avLst/>
          </a:prstGeom>
          <a:noFill/>
          <a:ln>
            <a:noFill/>
          </a:ln>
        </p:spPr>
      </p:pic>
      <p:sp>
        <p:nvSpPr>
          <p:cNvPr id="58" name="Google Shape;58;p1"/>
          <p:cNvSpPr txBox="1"/>
          <p:nvPr/>
        </p:nvSpPr>
        <p:spPr>
          <a:xfrm>
            <a:off x="0" y="342328"/>
            <a:ext cx="21383625" cy="922716"/>
          </a:xfrm>
          <a:prstGeom prst="rect">
            <a:avLst/>
          </a:prstGeom>
          <a:noFill/>
          <a:ln>
            <a:noFill/>
          </a:ln>
        </p:spPr>
        <p:txBody>
          <a:bodyPr anchorCtr="0" anchor="t" bIns="30175" lIns="30175" spcFirstLastPara="1" rIns="30175" wrap="square" tIns="30175">
            <a:spAutoFit/>
          </a:bodyPr>
          <a:lstStyle/>
          <a:p>
            <a:pPr indent="0" lvl="0" marL="0" marR="0" rtl="0" algn="ctr">
              <a:lnSpc>
                <a:spcPct val="100000"/>
              </a:lnSpc>
              <a:spcBef>
                <a:spcPts val="0"/>
              </a:spcBef>
              <a:spcAft>
                <a:spcPts val="0"/>
              </a:spcAft>
              <a:buClr>
                <a:schemeClr val="lt1"/>
              </a:buClr>
              <a:buSzPts val="5600"/>
              <a:buFont typeface="Arial"/>
              <a:buNone/>
            </a:pPr>
            <a:r>
              <a:rPr b="1" i="0" lang="en-US" sz="5600" u="none" cap="none" strike="noStrike">
                <a:solidFill>
                  <a:schemeClr val="lt1"/>
                </a:solidFill>
                <a:latin typeface="Arial"/>
                <a:ea typeface="Arial"/>
                <a:cs typeface="Arial"/>
                <a:sym typeface="Arial"/>
              </a:rPr>
              <a:t>Malware Detection and Classification Based on ResNeSt </a:t>
            </a:r>
            <a:endParaRPr b="1" i="0" sz="5600" u="none" cap="none" strike="noStrike">
              <a:solidFill>
                <a:schemeClr val="lt1"/>
              </a:solidFill>
              <a:latin typeface="Arial"/>
              <a:ea typeface="Arial"/>
              <a:cs typeface="Arial"/>
              <a:sym typeface="Arial"/>
            </a:endParaRPr>
          </a:p>
        </p:txBody>
      </p:sp>
      <p:sp>
        <p:nvSpPr>
          <p:cNvPr id="59" name="Google Shape;59;p1"/>
          <p:cNvSpPr txBox="1"/>
          <p:nvPr/>
        </p:nvSpPr>
        <p:spPr>
          <a:xfrm>
            <a:off x="532085" y="4424093"/>
            <a:ext cx="9404895" cy="9482623"/>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3100"/>
              <a:buFont typeface="Microsoft JhengHei"/>
              <a:buNone/>
            </a:pPr>
            <a:r>
              <a:rPr b="1" i="0" lang="en-US" sz="3100" u="none" cap="none" strike="noStrike">
                <a:solidFill>
                  <a:srgbClr val="002060"/>
                </a:solidFill>
                <a:latin typeface="Microsoft JhengHei"/>
                <a:ea typeface="Microsoft JhengHei"/>
                <a:cs typeface="Microsoft JhengHei"/>
                <a:sym typeface="Microsoft JhengHei"/>
              </a:rPr>
              <a:t>1. Motivation</a:t>
            </a:r>
            <a:endParaRPr/>
          </a:p>
          <a:p>
            <a:pPr indent="-393954" lvl="0" marL="452628" marR="0" rtl="0" algn="l">
              <a:lnSpc>
                <a:spcPct val="100000"/>
              </a:lnSpc>
              <a:spcBef>
                <a:spcPts val="0"/>
              </a:spcBef>
              <a:spcAft>
                <a:spcPts val="0"/>
              </a:spcAft>
              <a:buClr>
                <a:srgbClr val="000000"/>
              </a:buClr>
              <a:buSzPts val="924"/>
              <a:buFont typeface="Noto Sans Symbols"/>
              <a:buNone/>
            </a:pPr>
            <a:r>
              <a:t/>
            </a:r>
            <a:endParaRPr b="1" i="0" sz="924" u="none" cap="none" strike="noStrike">
              <a:solidFill>
                <a:srgbClr val="002060"/>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2060"/>
              </a:buClr>
              <a:buSzPts val="2112"/>
              <a:buFont typeface="Microsoft JhengHei"/>
              <a:buNone/>
            </a:pPr>
            <a:r>
              <a:rPr b="1" i="0" lang="en-US" sz="2112" u="none" cap="none" strike="noStrike">
                <a:solidFill>
                  <a:srgbClr val="002060"/>
                </a:solidFill>
                <a:latin typeface="Microsoft JhengHei"/>
                <a:ea typeface="Microsoft JhengHei"/>
                <a:cs typeface="Microsoft JhengHei"/>
                <a:sym typeface="Microsoft JhengHei"/>
              </a:rPr>
              <a:t>       </a:t>
            </a:r>
            <a:r>
              <a:rPr b="1" i="0" lang="en-US" sz="2600" u="none" cap="none" strike="noStrike">
                <a:solidFill>
                  <a:srgbClr val="002060"/>
                </a:solidFill>
                <a:latin typeface="Microsoft JhengHei"/>
                <a:ea typeface="Microsoft JhengHei"/>
                <a:cs typeface="Microsoft JhengHei"/>
                <a:sym typeface="Microsoft JhengHei"/>
              </a:rPr>
              <a:t>In recent years, the amount of malware has increased dramatically, posing a huge threat to computer security. </a:t>
            </a:r>
            <a:endParaRPr/>
          </a:p>
          <a:p>
            <a:pPr indent="0" lvl="0" marL="0" marR="0" rtl="0" algn="just">
              <a:lnSpc>
                <a:spcPct val="100000"/>
              </a:lnSpc>
              <a:spcBef>
                <a:spcPts val="0"/>
              </a:spcBef>
              <a:spcAft>
                <a:spcPts val="0"/>
              </a:spcAft>
              <a:buClr>
                <a:srgbClr val="002060"/>
              </a:buClr>
              <a:buSzPts val="2600"/>
              <a:buFont typeface="Microsoft JhengHei"/>
              <a:buNone/>
            </a:pPr>
            <a:r>
              <a:rPr b="1" i="0" lang="en-US" sz="2600" u="none" cap="none" strike="noStrike">
                <a:solidFill>
                  <a:srgbClr val="002060"/>
                </a:solidFill>
                <a:latin typeface="Microsoft JhengHei"/>
                <a:ea typeface="Microsoft JhengHei"/>
                <a:cs typeface="Microsoft JhengHei"/>
                <a:sym typeface="Microsoft JhengHei"/>
              </a:rPr>
              <a:t>      There are several ways to detect malware. For example, the static and dynamic analysis both have high accuracy, but they require information security technicians and a lot of time to complete. Another method is to compare the database of anti-virus software, but the database is often not updated in time, malware can still bypass the detection of anti-virus software.</a:t>
            </a:r>
            <a:endParaRPr/>
          </a:p>
          <a:p>
            <a:pPr indent="0" lvl="0" marL="0" marR="0" rtl="0" algn="just">
              <a:lnSpc>
                <a:spcPct val="100000"/>
              </a:lnSpc>
              <a:spcBef>
                <a:spcPts val="0"/>
              </a:spcBef>
              <a:spcAft>
                <a:spcPts val="0"/>
              </a:spcAft>
              <a:buClr>
                <a:srgbClr val="002060"/>
              </a:buClr>
              <a:buSzPts val="2600"/>
              <a:buFont typeface="Microsoft JhengHei"/>
              <a:buNone/>
            </a:pPr>
            <a:r>
              <a:rPr b="1" i="0" lang="en-US" sz="2600" u="none" cap="none" strike="noStrike">
                <a:solidFill>
                  <a:srgbClr val="002060"/>
                </a:solidFill>
                <a:latin typeface="Microsoft JhengHei"/>
                <a:ea typeface="Microsoft JhengHei"/>
                <a:cs typeface="Microsoft JhengHei"/>
                <a:sym typeface="Microsoft JhengHei"/>
              </a:rPr>
              <a:t>      One of the most famous research about this is STAMINA (Static Malware-as-Image Network Analysis), which was launched by Microsoft and Intel in 2020. Their method is to convert the malware into images and do transfer learning.</a:t>
            </a:r>
            <a:endParaRPr/>
          </a:p>
          <a:p>
            <a:pPr indent="0" lvl="0" marL="0" marR="0" rtl="0" algn="just">
              <a:lnSpc>
                <a:spcPct val="100000"/>
              </a:lnSpc>
              <a:spcBef>
                <a:spcPts val="0"/>
              </a:spcBef>
              <a:spcAft>
                <a:spcPts val="0"/>
              </a:spcAft>
              <a:buClr>
                <a:srgbClr val="002060"/>
              </a:buClr>
              <a:buSzPts val="2600"/>
              <a:buFont typeface="Microsoft JhengHei"/>
              <a:buNone/>
            </a:pPr>
            <a:r>
              <a:rPr b="1" i="0" lang="en-US" sz="2600" u="none" cap="none" strike="noStrike">
                <a:solidFill>
                  <a:srgbClr val="002060"/>
                </a:solidFill>
                <a:latin typeface="Microsoft JhengHei"/>
                <a:ea typeface="Microsoft JhengHei"/>
                <a:cs typeface="Microsoft JhengHei"/>
                <a:sym typeface="Microsoft JhengHei"/>
              </a:rPr>
              <a:t>      However, STAMINA can only determine whether a program is a malware, but not its type. Therefore, in this project, we use a similar method to achieve fast and effective malware classification.</a:t>
            </a:r>
            <a:endParaRPr/>
          </a:p>
          <a:p>
            <a:pPr indent="0" lvl="0" marL="0" marR="0" rtl="0" algn="just">
              <a:lnSpc>
                <a:spcPct val="100000"/>
              </a:lnSpc>
              <a:spcBef>
                <a:spcPts val="0"/>
              </a:spcBef>
              <a:spcAft>
                <a:spcPts val="0"/>
              </a:spcAft>
              <a:buClr>
                <a:srgbClr val="002060"/>
              </a:buClr>
              <a:buSzPts val="2600"/>
              <a:buFont typeface="Microsoft JhengHei"/>
              <a:buNone/>
            </a:pPr>
            <a:r>
              <a:rPr b="1" i="0" lang="en-US" sz="2600" u="none" cap="none" strike="noStrike">
                <a:solidFill>
                  <a:srgbClr val="002060"/>
                </a:solidFill>
                <a:latin typeface="Microsoft JhengHei"/>
                <a:ea typeface="Microsoft JhengHei"/>
                <a:cs typeface="Microsoft JhengHei"/>
                <a:sym typeface="Microsoft JhengHei"/>
              </a:rPr>
              <a:t>      Moreover, the current malwares often have multiple characteristics, so we also implement multi-label classification, that is, the model can output several categories that the program may belong to.</a:t>
            </a:r>
            <a:endParaRPr b="1" i="0" sz="2600" u="none" cap="none" strike="noStrike">
              <a:solidFill>
                <a:srgbClr val="002060"/>
              </a:solidFill>
              <a:latin typeface="Microsoft JhengHei"/>
              <a:ea typeface="Microsoft JhengHei"/>
              <a:cs typeface="Microsoft JhengHei"/>
              <a:sym typeface="Microsoft JhengHei"/>
            </a:endParaRPr>
          </a:p>
        </p:txBody>
      </p:sp>
      <p:sp>
        <p:nvSpPr>
          <p:cNvPr id="60" name="Google Shape;60;p1"/>
          <p:cNvSpPr txBox="1"/>
          <p:nvPr/>
        </p:nvSpPr>
        <p:spPr>
          <a:xfrm>
            <a:off x="11336135" y="4246263"/>
            <a:ext cx="4333102" cy="548447"/>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chemeClr val="lt1"/>
              </a:buClr>
              <a:buSzPts val="3100"/>
              <a:buFont typeface="Microsoft JhengHei"/>
              <a:buNone/>
            </a:pPr>
            <a:r>
              <a:rPr b="1" i="0" lang="en-US" sz="3100" u="none" cap="none" strike="noStrike">
                <a:solidFill>
                  <a:schemeClr val="lt1"/>
                </a:solidFill>
                <a:latin typeface="Microsoft JhengHei"/>
                <a:ea typeface="Microsoft JhengHei"/>
                <a:cs typeface="Microsoft JhengHei"/>
                <a:sym typeface="Microsoft JhengHei"/>
              </a:rPr>
              <a:t>4. ResNeSt</a:t>
            </a:r>
            <a:endParaRPr b="1" i="0" sz="3100" u="none" cap="none" strike="noStrike">
              <a:solidFill>
                <a:schemeClr val="lt1"/>
              </a:solidFill>
              <a:latin typeface="Microsoft JhengHei"/>
              <a:ea typeface="Microsoft JhengHei"/>
              <a:cs typeface="Microsoft JhengHei"/>
              <a:sym typeface="Microsoft JhengHei"/>
            </a:endParaRPr>
          </a:p>
        </p:txBody>
      </p:sp>
      <p:graphicFrame>
        <p:nvGraphicFramePr>
          <p:cNvPr id="61" name="Google Shape;61;p1"/>
          <p:cNvGraphicFramePr/>
          <p:nvPr/>
        </p:nvGraphicFramePr>
        <p:xfrm>
          <a:off x="1130896" y="23616299"/>
          <a:ext cx="3000000" cy="3000000"/>
        </p:xfrm>
        <a:graphic>
          <a:graphicData uri="http://schemas.openxmlformats.org/drawingml/2006/table">
            <a:tbl>
              <a:tblPr bandRow="1" firstCol="1" firstRow="1">
                <a:noFill/>
                <a:tableStyleId>{FAB6D795-B135-40E3-8E4F-251C87188781}</a:tableStyleId>
              </a:tblPr>
              <a:tblGrid>
                <a:gridCol w="1278475"/>
                <a:gridCol w="1301025"/>
                <a:gridCol w="1231425"/>
                <a:gridCol w="1370475"/>
                <a:gridCol w="1030150"/>
                <a:gridCol w="1030150"/>
              </a:tblGrid>
              <a:tr h="588450">
                <a:tc>
                  <a:txBody>
                    <a:bodyPr/>
                    <a:lstStyle/>
                    <a:p>
                      <a:pPr indent="0" lvl="0" marL="0" marR="0" rtl="0" algn="ctr">
                        <a:lnSpc>
                          <a:spcPct val="100000"/>
                        </a:lnSpc>
                        <a:spcBef>
                          <a:spcPts val="0"/>
                        </a:spcBef>
                        <a:spcAft>
                          <a:spcPts val="0"/>
                        </a:spcAft>
                        <a:buClr>
                          <a:schemeClr val="dk1"/>
                        </a:buClr>
                        <a:buSzPts val="1600"/>
                        <a:buFont typeface="Calibri"/>
                        <a:buNone/>
                      </a:pPr>
                      <a:r>
                        <a:rPr lang="en-US" sz="1800" u="none" cap="none" strike="noStrike"/>
                        <a:t>Adware</a:t>
                      </a:r>
                      <a:endParaRPr sz="1800" u="none" cap="none" strike="noStrike">
                        <a:latin typeface="Times New Roman"/>
                        <a:ea typeface="Times New Roman"/>
                        <a:cs typeface="Times New Roman"/>
                        <a:sym typeface="Times New Roman"/>
                      </a:endParaRPr>
                    </a:p>
                  </a:txBody>
                  <a:tcPr marT="0" marB="0" marR="53500" marL="53500" anchor="ctr"/>
                </a:tc>
                <a:tc>
                  <a:txBody>
                    <a:bodyPr/>
                    <a:lstStyle/>
                    <a:p>
                      <a:pPr indent="0" lvl="0" marL="0" rtl="0" algn="ctr">
                        <a:spcBef>
                          <a:spcPts val="0"/>
                        </a:spcBef>
                        <a:spcAft>
                          <a:spcPts val="0"/>
                        </a:spcAft>
                        <a:buClr>
                          <a:schemeClr val="dk1"/>
                        </a:buClr>
                        <a:buSzPts val="1600"/>
                        <a:buFont typeface="Calibri"/>
                        <a:buNone/>
                      </a:pPr>
                      <a:r>
                        <a:rPr b="1" lang="en-US" sz="1800"/>
                        <a:t>Backdoor</a:t>
                      </a:r>
                      <a:endParaRPr sz="1800" u="none" cap="none" strike="noStrike">
                        <a:latin typeface="Times New Roman"/>
                        <a:ea typeface="Times New Roman"/>
                        <a:cs typeface="Times New Roman"/>
                        <a:sym typeface="Times New Roman"/>
                      </a:endParaRPr>
                    </a:p>
                  </a:txBody>
                  <a:tcPr marT="0" marB="0" marR="53500" marL="53500" anchor="ctr"/>
                </a:tc>
                <a:tc>
                  <a:txBody>
                    <a:bodyPr/>
                    <a:lstStyle/>
                    <a:p>
                      <a:pPr indent="0" lvl="0" marL="0" rtl="0" algn="ctr">
                        <a:spcBef>
                          <a:spcPts val="0"/>
                        </a:spcBef>
                        <a:spcAft>
                          <a:spcPts val="0"/>
                        </a:spcAft>
                        <a:buClr>
                          <a:schemeClr val="dk1"/>
                        </a:buClr>
                        <a:buSzPts val="1600"/>
                        <a:buFont typeface="Calibri"/>
                        <a:buNone/>
                      </a:pPr>
                      <a:r>
                        <a:rPr b="1" lang="en-US" sz="1800"/>
                        <a:t>Ransom</a:t>
                      </a:r>
                      <a:endParaRPr sz="1800" u="none" cap="none" strike="noStrike"/>
                    </a:p>
                  </a:txBody>
                  <a:tcPr marT="0" marB="0" marR="53500" marL="53500" anchor="ctr"/>
                </a:tc>
                <a:tc>
                  <a:txBody>
                    <a:bodyPr/>
                    <a:lstStyle/>
                    <a:p>
                      <a:pPr indent="0" lvl="0" marL="0" rtl="0" algn="ctr">
                        <a:spcBef>
                          <a:spcPts val="0"/>
                        </a:spcBef>
                        <a:spcAft>
                          <a:spcPts val="0"/>
                        </a:spcAft>
                        <a:buClr>
                          <a:schemeClr val="dk1"/>
                        </a:buClr>
                        <a:buSzPts val="1600"/>
                        <a:buFont typeface="Calibri"/>
                        <a:buNone/>
                      </a:pPr>
                      <a:r>
                        <a:rPr b="1" lang="en-US" sz="1800"/>
                        <a:t>Trojan</a:t>
                      </a:r>
                      <a:endParaRPr b="1" sz="1800"/>
                    </a:p>
                  </a:txBody>
                  <a:tcPr marT="0" marB="0" marR="53500" marL="53500" anchor="ctr"/>
                </a:tc>
                <a:tc>
                  <a:txBody>
                    <a:bodyPr/>
                    <a:lstStyle/>
                    <a:p>
                      <a:pPr indent="0" lvl="0" marL="0" rtl="0" algn="ctr">
                        <a:spcBef>
                          <a:spcPts val="0"/>
                        </a:spcBef>
                        <a:spcAft>
                          <a:spcPts val="0"/>
                        </a:spcAft>
                        <a:buClr>
                          <a:schemeClr val="dk1"/>
                        </a:buClr>
                        <a:buSzPts val="1600"/>
                        <a:buFont typeface="Calibri"/>
                        <a:buNone/>
                      </a:pPr>
                      <a:r>
                        <a:rPr b="1" lang="en-US" sz="1800"/>
                        <a:t>Worm</a:t>
                      </a:r>
                      <a:endParaRPr b="1" sz="1800"/>
                    </a:p>
                  </a:txBody>
                  <a:tcPr marT="0" marB="0" marR="53500" marL="53500" anchor="ctr"/>
                </a:tc>
                <a:tc>
                  <a:txBody>
                    <a:bodyPr/>
                    <a:lstStyle/>
                    <a:p>
                      <a:pPr indent="0" lvl="0" marL="0" rtl="0" algn="ctr">
                        <a:spcBef>
                          <a:spcPts val="0"/>
                        </a:spcBef>
                        <a:spcAft>
                          <a:spcPts val="0"/>
                        </a:spcAft>
                        <a:buNone/>
                      </a:pPr>
                      <a:r>
                        <a:rPr b="1" lang="en-US" sz="1800"/>
                        <a:t>Normal</a:t>
                      </a:r>
                      <a:endParaRPr b="1" sz="1800"/>
                    </a:p>
                  </a:txBody>
                  <a:tcPr marT="0" marB="0" marR="53500" marL="53500" anchor="ctr"/>
                </a:tc>
              </a:tr>
            </a:tbl>
          </a:graphicData>
        </a:graphic>
      </p:graphicFrame>
      <p:sp>
        <p:nvSpPr>
          <p:cNvPr id="62" name="Google Shape;62;p1"/>
          <p:cNvSpPr txBox="1"/>
          <p:nvPr/>
        </p:nvSpPr>
        <p:spPr>
          <a:xfrm>
            <a:off x="1130900" y="23197275"/>
            <a:ext cx="4191000" cy="3687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1600"/>
              <a:buFont typeface="Microsoft JhengHei"/>
              <a:buNone/>
            </a:pPr>
            <a:r>
              <a:rPr b="1" i="0" lang="en-US" sz="2000" u="none" cap="none" strike="noStrike">
                <a:solidFill>
                  <a:srgbClr val="002060"/>
                </a:solidFill>
                <a:latin typeface="Microsoft JhengHei"/>
                <a:ea typeface="Microsoft JhengHei"/>
                <a:cs typeface="Microsoft JhengHei"/>
                <a:sym typeface="Microsoft JhengHei"/>
              </a:rPr>
              <a:t>Malware Type Selection (Single) </a:t>
            </a:r>
            <a:endParaRPr b="1" i="0" sz="2000" u="none" cap="none" strike="noStrike">
              <a:solidFill>
                <a:srgbClr val="002060"/>
              </a:solidFill>
              <a:latin typeface="Microsoft JhengHei"/>
              <a:ea typeface="Microsoft JhengHei"/>
              <a:cs typeface="Microsoft JhengHei"/>
              <a:sym typeface="Microsoft JhengHei"/>
            </a:endParaRPr>
          </a:p>
        </p:txBody>
      </p:sp>
      <p:sp>
        <p:nvSpPr>
          <p:cNvPr id="63" name="Google Shape;63;p1"/>
          <p:cNvSpPr txBox="1"/>
          <p:nvPr/>
        </p:nvSpPr>
        <p:spPr>
          <a:xfrm>
            <a:off x="11256206" y="17314709"/>
            <a:ext cx="9160800" cy="4062900"/>
          </a:xfrm>
          <a:prstGeom prst="rect">
            <a:avLst/>
          </a:prstGeom>
          <a:noFill/>
          <a:ln>
            <a:noFill/>
          </a:ln>
        </p:spPr>
        <p:txBody>
          <a:bodyPr anchorCtr="0" anchor="t" bIns="30175" lIns="30175" spcFirstLastPara="1" rIns="30175" wrap="square" tIns="30175">
            <a:spAutoFit/>
          </a:bodyPr>
          <a:lstStyle/>
          <a:p>
            <a:pPr indent="0" lvl="0" marL="0" marR="0" rtl="0" algn="just">
              <a:lnSpc>
                <a:spcPct val="100000"/>
              </a:lnSpc>
              <a:spcBef>
                <a:spcPts val="0"/>
              </a:spcBef>
              <a:spcAft>
                <a:spcPts val="0"/>
              </a:spcAft>
              <a:buClr>
                <a:srgbClr val="002060"/>
              </a:buClr>
              <a:buSzPts val="2600"/>
              <a:buFont typeface="Microsoft JhengHei"/>
              <a:buNone/>
            </a:pPr>
            <a:r>
              <a:rPr b="1" lang="en-US" sz="2600">
                <a:solidFill>
                  <a:srgbClr val="002060"/>
                </a:solidFill>
                <a:latin typeface="Microsoft JhengHei"/>
                <a:ea typeface="Microsoft JhengHei"/>
                <a:cs typeface="Microsoft JhengHei"/>
                <a:sym typeface="Microsoft JhengHei"/>
              </a:rPr>
              <a:t>Using CNN and ResNet as benchmark in both single label tasks and multi labels ones. In addition, the false positive(FP) of normal class should be serious issues in malware detection, so we tried to apply penalty in loss function when training, and conducted additional experiments on the penalty with ablation consideration.</a:t>
            </a:r>
            <a:endParaRPr b="1" sz="2600">
              <a:solidFill>
                <a:srgbClr val="002060"/>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2060"/>
              </a:buClr>
              <a:buSzPts val="2600"/>
              <a:buFont typeface="Microsoft JhengHei"/>
              <a:buNone/>
            </a:pPr>
            <a:r>
              <a:t/>
            </a:r>
            <a:endParaRPr b="1" sz="2600">
              <a:solidFill>
                <a:srgbClr val="002060"/>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rgbClr val="002060"/>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rgbClr val="00206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2600"/>
              <a:buFont typeface="Calibri"/>
              <a:buNone/>
            </a:pPr>
            <a:r>
              <a:t/>
            </a:r>
            <a:endParaRPr b="1" i="0" sz="2600" u="none" cap="none" strike="noStrike">
              <a:solidFill>
                <a:srgbClr val="002060"/>
              </a:solidFill>
              <a:latin typeface="Microsoft JhengHei"/>
              <a:ea typeface="Microsoft JhengHei"/>
              <a:cs typeface="Microsoft JhengHei"/>
              <a:sym typeface="Microsoft JhengHei"/>
            </a:endParaRPr>
          </a:p>
        </p:txBody>
      </p:sp>
      <p:sp>
        <p:nvSpPr>
          <p:cNvPr id="64" name="Google Shape;64;p1"/>
          <p:cNvSpPr txBox="1"/>
          <p:nvPr/>
        </p:nvSpPr>
        <p:spPr>
          <a:xfrm>
            <a:off x="603299" y="22544839"/>
            <a:ext cx="7491000" cy="5382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3100"/>
              <a:buFont typeface="Microsoft JhengHei"/>
              <a:buNone/>
            </a:pPr>
            <a:r>
              <a:rPr b="1" i="0" lang="en-US" sz="3100" u="none" cap="none" strike="noStrike">
                <a:solidFill>
                  <a:srgbClr val="002060"/>
                </a:solidFill>
                <a:latin typeface="Microsoft JhengHei"/>
                <a:ea typeface="Microsoft JhengHei"/>
                <a:cs typeface="Microsoft JhengHei"/>
                <a:sym typeface="Microsoft JhengHei"/>
              </a:rPr>
              <a:t>3. Dataset – Malware </a:t>
            </a:r>
            <a:r>
              <a:rPr b="1" i="0" lang="en-US" sz="3100" u="none" cap="none" strike="noStrike">
                <a:solidFill>
                  <a:srgbClr val="002060"/>
                </a:solidFill>
                <a:latin typeface="Microsoft JhengHei"/>
                <a:ea typeface="Microsoft JhengHei"/>
                <a:cs typeface="Microsoft JhengHei"/>
                <a:sym typeface="Microsoft JhengHei"/>
              </a:rPr>
              <a:t>Knowledge Base</a:t>
            </a:r>
            <a:endParaRPr/>
          </a:p>
        </p:txBody>
      </p:sp>
      <p:sp>
        <p:nvSpPr>
          <p:cNvPr id="65" name="Google Shape;65;p1"/>
          <p:cNvSpPr txBox="1"/>
          <p:nvPr/>
        </p:nvSpPr>
        <p:spPr>
          <a:xfrm>
            <a:off x="11003072" y="16551396"/>
            <a:ext cx="6857100" cy="5382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3100"/>
              <a:buFont typeface="Microsoft JhengHei"/>
              <a:buNone/>
            </a:pPr>
            <a:r>
              <a:rPr b="1" i="0" lang="en-US" sz="3100" u="none" cap="none" strike="noStrike">
                <a:solidFill>
                  <a:srgbClr val="002060"/>
                </a:solidFill>
                <a:latin typeface="Microsoft JhengHei"/>
                <a:ea typeface="Microsoft JhengHei"/>
                <a:cs typeface="Microsoft JhengHei"/>
                <a:sym typeface="Microsoft JhengHei"/>
              </a:rPr>
              <a:t>5. </a:t>
            </a:r>
            <a:r>
              <a:rPr b="1" lang="en-US" sz="3100">
                <a:solidFill>
                  <a:srgbClr val="002060"/>
                </a:solidFill>
                <a:latin typeface="Microsoft JhengHei"/>
                <a:ea typeface="Microsoft JhengHei"/>
                <a:cs typeface="Microsoft JhengHei"/>
                <a:sym typeface="Microsoft JhengHei"/>
              </a:rPr>
              <a:t>Result</a:t>
            </a:r>
            <a:endParaRPr/>
          </a:p>
        </p:txBody>
      </p:sp>
      <p:grpSp>
        <p:nvGrpSpPr>
          <p:cNvPr id="66" name="Google Shape;66;p1"/>
          <p:cNvGrpSpPr/>
          <p:nvPr/>
        </p:nvGrpSpPr>
        <p:grpSpPr>
          <a:xfrm>
            <a:off x="360223" y="13430277"/>
            <a:ext cx="10479325" cy="759900"/>
            <a:chOff x="306431" y="13781483"/>
            <a:chExt cx="10479325" cy="759900"/>
          </a:xfrm>
        </p:grpSpPr>
        <p:cxnSp>
          <p:nvCxnSpPr>
            <p:cNvPr id="67" name="Google Shape;67;p1"/>
            <p:cNvCxnSpPr/>
            <p:nvPr/>
          </p:nvCxnSpPr>
          <p:spPr>
            <a:xfrm flipH="1" rot="10800000">
              <a:off x="9845856" y="13781483"/>
              <a:ext cx="939900" cy="7599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cxnSp>
          <p:nvCxnSpPr>
            <p:cNvPr id="68" name="Google Shape;68;p1"/>
            <p:cNvCxnSpPr/>
            <p:nvPr/>
          </p:nvCxnSpPr>
          <p:spPr>
            <a:xfrm>
              <a:off x="306431" y="14541380"/>
              <a:ext cx="9539424" cy="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grpSp>
      <p:grpSp>
        <p:nvGrpSpPr>
          <p:cNvPr id="69" name="Google Shape;69;p1"/>
          <p:cNvGrpSpPr/>
          <p:nvPr/>
        </p:nvGrpSpPr>
        <p:grpSpPr>
          <a:xfrm>
            <a:off x="773400" y="28683745"/>
            <a:ext cx="19351257" cy="1063752"/>
            <a:chOff x="690374" y="25437179"/>
            <a:chExt cx="19351257" cy="1605663"/>
          </a:xfrm>
        </p:grpSpPr>
        <p:cxnSp>
          <p:nvCxnSpPr>
            <p:cNvPr id="70" name="Google Shape;70;p1"/>
            <p:cNvCxnSpPr/>
            <p:nvPr/>
          </p:nvCxnSpPr>
          <p:spPr>
            <a:xfrm flipH="1" rot="10800000">
              <a:off x="690374" y="27023942"/>
              <a:ext cx="8904600" cy="189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cxnSp>
          <p:nvCxnSpPr>
            <p:cNvPr id="71" name="Google Shape;71;p1"/>
            <p:cNvCxnSpPr/>
            <p:nvPr/>
          </p:nvCxnSpPr>
          <p:spPr>
            <a:xfrm flipH="1" rot="10800000">
              <a:off x="9599531" y="25437179"/>
              <a:ext cx="705000" cy="16002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cxnSp>
          <p:nvCxnSpPr>
            <p:cNvPr id="72" name="Google Shape;72;p1"/>
            <p:cNvCxnSpPr/>
            <p:nvPr/>
          </p:nvCxnSpPr>
          <p:spPr>
            <a:xfrm>
              <a:off x="10285331" y="25437179"/>
              <a:ext cx="9756300" cy="228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grpSp>
      <p:grpSp>
        <p:nvGrpSpPr>
          <p:cNvPr id="73" name="Google Shape;73;p1"/>
          <p:cNvGrpSpPr/>
          <p:nvPr/>
        </p:nvGrpSpPr>
        <p:grpSpPr>
          <a:xfrm>
            <a:off x="4637602" y="29081506"/>
            <a:ext cx="13593405" cy="922774"/>
            <a:chOff x="4267302" y="25083017"/>
            <a:chExt cx="13593405" cy="1733560"/>
          </a:xfrm>
        </p:grpSpPr>
        <p:cxnSp>
          <p:nvCxnSpPr>
            <p:cNvPr id="74" name="Google Shape;74;p1"/>
            <p:cNvCxnSpPr/>
            <p:nvPr/>
          </p:nvCxnSpPr>
          <p:spPr>
            <a:xfrm flipH="1" rot="10800000">
              <a:off x="4267302" y="26815377"/>
              <a:ext cx="4563600" cy="1200"/>
            </a:xfrm>
            <a:prstGeom prst="straightConnector1">
              <a:avLst/>
            </a:prstGeom>
            <a:noFill/>
            <a:ln cap="flat" cmpd="sng" w="25400">
              <a:solidFill>
                <a:schemeClr val="lt2"/>
              </a:solidFill>
              <a:prstDash val="solid"/>
              <a:round/>
              <a:headEnd len="sm" w="sm" type="none"/>
              <a:tailEnd len="sm" w="sm" type="none"/>
            </a:ln>
            <a:effectLst>
              <a:outerShdw blurRad="38100" rotWithShape="0" dir="5400000" dist="20000">
                <a:srgbClr val="000000">
                  <a:alpha val="37647"/>
                </a:srgbClr>
              </a:outerShdw>
            </a:effectLst>
          </p:spPr>
        </p:cxnSp>
        <p:cxnSp>
          <p:nvCxnSpPr>
            <p:cNvPr id="75" name="Google Shape;75;p1"/>
            <p:cNvCxnSpPr/>
            <p:nvPr/>
          </p:nvCxnSpPr>
          <p:spPr>
            <a:xfrm flipH="1" rot="10800000">
              <a:off x="8811800" y="25083293"/>
              <a:ext cx="609600" cy="1696500"/>
            </a:xfrm>
            <a:prstGeom prst="straightConnector1">
              <a:avLst/>
            </a:prstGeom>
            <a:noFill/>
            <a:ln cap="flat" cmpd="sng" w="25400">
              <a:solidFill>
                <a:schemeClr val="lt2"/>
              </a:solidFill>
              <a:prstDash val="solid"/>
              <a:round/>
              <a:headEnd len="sm" w="sm" type="none"/>
              <a:tailEnd len="sm" w="sm" type="none"/>
            </a:ln>
            <a:effectLst>
              <a:outerShdw blurRad="38100" rotWithShape="0" dir="5400000" dist="20000">
                <a:srgbClr val="000000">
                  <a:alpha val="37647"/>
                </a:srgbClr>
              </a:outerShdw>
            </a:effectLst>
          </p:spPr>
        </p:cxnSp>
        <p:cxnSp>
          <p:nvCxnSpPr>
            <p:cNvPr id="76" name="Google Shape;76;p1"/>
            <p:cNvCxnSpPr/>
            <p:nvPr/>
          </p:nvCxnSpPr>
          <p:spPr>
            <a:xfrm>
              <a:off x="9421407" y="25083017"/>
              <a:ext cx="8439300" cy="19200"/>
            </a:xfrm>
            <a:prstGeom prst="straightConnector1">
              <a:avLst/>
            </a:prstGeom>
            <a:noFill/>
            <a:ln cap="flat" cmpd="sng" w="25400">
              <a:solidFill>
                <a:schemeClr val="lt2"/>
              </a:solidFill>
              <a:prstDash val="solid"/>
              <a:round/>
              <a:headEnd len="sm" w="sm" type="none"/>
              <a:tailEnd len="sm" w="sm" type="none"/>
            </a:ln>
            <a:effectLst>
              <a:outerShdw blurRad="38100" rotWithShape="0" dir="5400000" dist="20000">
                <a:srgbClr val="000000">
                  <a:alpha val="37647"/>
                </a:srgbClr>
              </a:outerShdw>
            </a:effectLst>
          </p:spPr>
        </p:cxnSp>
      </p:grpSp>
      <p:grpSp>
        <p:nvGrpSpPr>
          <p:cNvPr id="77" name="Google Shape;77;p1"/>
          <p:cNvGrpSpPr/>
          <p:nvPr/>
        </p:nvGrpSpPr>
        <p:grpSpPr>
          <a:xfrm>
            <a:off x="603297" y="2332351"/>
            <a:ext cx="20575127" cy="1169108"/>
            <a:chOff x="567463" y="2330779"/>
            <a:chExt cx="20575127" cy="1169108"/>
          </a:xfrm>
        </p:grpSpPr>
        <p:cxnSp>
          <p:nvCxnSpPr>
            <p:cNvPr id="78" name="Google Shape;78;p1"/>
            <p:cNvCxnSpPr/>
            <p:nvPr/>
          </p:nvCxnSpPr>
          <p:spPr>
            <a:xfrm flipH="1" rot="10800000">
              <a:off x="9911855" y="3470783"/>
              <a:ext cx="11230735" cy="29104"/>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cxnSp>
          <p:nvCxnSpPr>
            <p:cNvPr id="79" name="Google Shape;79;p1"/>
            <p:cNvCxnSpPr/>
            <p:nvPr/>
          </p:nvCxnSpPr>
          <p:spPr>
            <a:xfrm>
              <a:off x="9496984" y="2330779"/>
              <a:ext cx="414871" cy="1169108"/>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cxnSp>
          <p:nvCxnSpPr>
            <p:cNvPr id="80" name="Google Shape;80;p1"/>
            <p:cNvCxnSpPr/>
            <p:nvPr/>
          </p:nvCxnSpPr>
          <p:spPr>
            <a:xfrm>
              <a:off x="567463" y="2330779"/>
              <a:ext cx="8929521" cy="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cxnSp>
      </p:grpSp>
      <p:grpSp>
        <p:nvGrpSpPr>
          <p:cNvPr id="81" name="Google Shape;81;p1"/>
          <p:cNvGrpSpPr/>
          <p:nvPr/>
        </p:nvGrpSpPr>
        <p:grpSpPr>
          <a:xfrm>
            <a:off x="247665" y="2161353"/>
            <a:ext cx="15015762" cy="1063703"/>
            <a:chOff x="222540" y="2142629"/>
            <a:chExt cx="15015762" cy="1063703"/>
          </a:xfrm>
        </p:grpSpPr>
        <p:cxnSp>
          <p:nvCxnSpPr>
            <p:cNvPr id="82" name="Google Shape;82;p1"/>
            <p:cNvCxnSpPr/>
            <p:nvPr/>
          </p:nvCxnSpPr>
          <p:spPr>
            <a:xfrm>
              <a:off x="222540" y="2161713"/>
              <a:ext cx="8943068" cy="0"/>
            </a:xfrm>
            <a:prstGeom prst="straightConnector1">
              <a:avLst/>
            </a:prstGeom>
            <a:noFill/>
            <a:ln cap="flat" cmpd="sng" w="25400">
              <a:solidFill>
                <a:schemeClr val="lt2"/>
              </a:solidFill>
              <a:prstDash val="solid"/>
              <a:round/>
              <a:headEnd len="sm" w="sm" type="none"/>
              <a:tailEnd len="sm" w="sm" type="none"/>
            </a:ln>
            <a:effectLst>
              <a:outerShdw blurRad="38100" rotWithShape="0" dir="5400000" dist="20000">
                <a:srgbClr val="000000">
                  <a:alpha val="37647"/>
                </a:srgbClr>
              </a:outerShdw>
            </a:effectLst>
          </p:spPr>
        </p:cxnSp>
        <p:cxnSp>
          <p:nvCxnSpPr>
            <p:cNvPr id="83" name="Google Shape;83;p1"/>
            <p:cNvCxnSpPr/>
            <p:nvPr/>
          </p:nvCxnSpPr>
          <p:spPr>
            <a:xfrm>
              <a:off x="9165608" y="2142629"/>
              <a:ext cx="373617" cy="1063703"/>
            </a:xfrm>
            <a:prstGeom prst="straightConnector1">
              <a:avLst/>
            </a:prstGeom>
            <a:noFill/>
            <a:ln cap="flat" cmpd="sng" w="25400">
              <a:solidFill>
                <a:schemeClr val="lt2"/>
              </a:solidFill>
              <a:prstDash val="solid"/>
              <a:round/>
              <a:headEnd len="sm" w="sm" type="none"/>
              <a:tailEnd len="sm" w="sm" type="none"/>
            </a:ln>
            <a:effectLst>
              <a:outerShdw blurRad="38100" rotWithShape="0" dir="5400000" dist="20000">
                <a:srgbClr val="000000">
                  <a:alpha val="37647"/>
                </a:srgbClr>
              </a:outerShdw>
            </a:effectLst>
          </p:spPr>
        </p:cxnSp>
        <p:cxnSp>
          <p:nvCxnSpPr>
            <p:cNvPr id="84" name="Google Shape;84;p1"/>
            <p:cNvCxnSpPr/>
            <p:nvPr/>
          </p:nvCxnSpPr>
          <p:spPr>
            <a:xfrm>
              <a:off x="9538237" y="3206332"/>
              <a:ext cx="5700065" cy="0"/>
            </a:xfrm>
            <a:prstGeom prst="straightConnector1">
              <a:avLst/>
            </a:prstGeom>
            <a:noFill/>
            <a:ln cap="flat" cmpd="sng" w="25400">
              <a:solidFill>
                <a:schemeClr val="lt2"/>
              </a:solidFill>
              <a:prstDash val="solid"/>
              <a:round/>
              <a:headEnd len="sm" w="sm" type="none"/>
              <a:tailEnd len="sm" w="sm" type="none"/>
            </a:ln>
            <a:effectLst>
              <a:outerShdw blurRad="38100" rotWithShape="0" dir="5400000" dist="20000">
                <a:srgbClr val="000000">
                  <a:alpha val="37647"/>
                </a:srgbClr>
              </a:outerShdw>
            </a:effectLst>
          </p:spPr>
        </p:cxnSp>
      </p:grpSp>
      <p:sp>
        <p:nvSpPr>
          <p:cNvPr id="85" name="Google Shape;85;p1"/>
          <p:cNvSpPr txBox="1"/>
          <p:nvPr/>
        </p:nvSpPr>
        <p:spPr>
          <a:xfrm>
            <a:off x="11216738" y="2148175"/>
            <a:ext cx="8907921" cy="922716"/>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5600"/>
              <a:buFont typeface="Arial"/>
              <a:buNone/>
            </a:pPr>
            <a:r>
              <a:rPr b="1" i="0" lang="en-US" sz="5600" u="none" cap="none" strike="noStrike">
                <a:solidFill>
                  <a:srgbClr val="002060"/>
                </a:solidFill>
                <a:latin typeface="Arial"/>
                <a:ea typeface="Arial"/>
                <a:cs typeface="Arial"/>
                <a:sym typeface="Arial"/>
              </a:rPr>
              <a:t>Group</a:t>
            </a:r>
            <a:r>
              <a:rPr b="1" i="0" lang="en-US" sz="3600" u="none" cap="none" strike="noStrike">
                <a:solidFill>
                  <a:srgbClr val="002060"/>
                </a:solidFill>
                <a:latin typeface="Arial"/>
                <a:ea typeface="Arial"/>
                <a:cs typeface="Arial"/>
                <a:sym typeface="Arial"/>
              </a:rPr>
              <a:t> </a:t>
            </a:r>
            <a:r>
              <a:rPr b="1" i="0" lang="en-US" sz="5600" u="none" cap="none" strike="noStrike">
                <a:solidFill>
                  <a:srgbClr val="002060"/>
                </a:solidFill>
                <a:latin typeface="Arial"/>
                <a:ea typeface="Arial"/>
                <a:cs typeface="Arial"/>
                <a:sym typeface="Arial"/>
              </a:rPr>
              <a:t>2  </a:t>
            </a:r>
            <a:r>
              <a:rPr b="1" i="0" lang="en-US" sz="3600" u="none" cap="none" strike="noStrike">
                <a:solidFill>
                  <a:srgbClr val="002060"/>
                </a:solidFill>
                <a:latin typeface="Microsoft JhengHei"/>
                <a:ea typeface="Microsoft JhengHei"/>
                <a:cs typeface="Microsoft JhengHei"/>
                <a:sym typeface="Microsoft JhengHei"/>
              </a:rPr>
              <a:t>黃海茵、許智超、徐培修</a:t>
            </a:r>
            <a:endParaRPr b="1" i="0" sz="3600" u="none" cap="none" strike="noStrike">
              <a:solidFill>
                <a:srgbClr val="002060"/>
              </a:solidFill>
              <a:latin typeface="Microsoft JhengHei"/>
              <a:ea typeface="Microsoft JhengHei"/>
              <a:cs typeface="Microsoft JhengHei"/>
              <a:sym typeface="Microsoft JhengHei"/>
            </a:endParaRPr>
          </a:p>
        </p:txBody>
      </p:sp>
      <p:sp>
        <p:nvSpPr>
          <p:cNvPr id="86" name="Google Shape;86;p1"/>
          <p:cNvSpPr txBox="1"/>
          <p:nvPr/>
        </p:nvSpPr>
        <p:spPr>
          <a:xfrm>
            <a:off x="11660350" y="4892750"/>
            <a:ext cx="8756400" cy="10866300"/>
          </a:xfrm>
          <a:prstGeom prst="rect">
            <a:avLst/>
          </a:prstGeom>
          <a:noFill/>
          <a:ln>
            <a:noFill/>
          </a:ln>
        </p:spPr>
        <p:txBody>
          <a:bodyPr anchorCtr="0" anchor="t" bIns="30175" lIns="30175" spcFirstLastPara="1" rIns="30175" wrap="square" tIns="30175">
            <a:spAutoFit/>
          </a:bodyPr>
          <a:lstStyle/>
          <a:p>
            <a:pPr indent="0" lvl="0" marL="0" marR="0" rtl="0" algn="just">
              <a:lnSpc>
                <a:spcPct val="100000"/>
              </a:lnSpc>
              <a:spcBef>
                <a:spcPts val="0"/>
              </a:spcBef>
              <a:spcAft>
                <a:spcPts val="0"/>
              </a:spcAft>
              <a:buClr>
                <a:srgbClr val="000000"/>
              </a:buClr>
              <a:buSzPts val="2600"/>
              <a:buFont typeface="Calibri"/>
              <a:buNone/>
            </a:pPr>
            <a:r>
              <a:rPr b="1" lang="en-US" sz="2600">
                <a:solidFill>
                  <a:schemeClr val="lt1"/>
                </a:solidFill>
                <a:latin typeface="Microsoft JhengHei"/>
                <a:ea typeface="Microsoft JhengHei"/>
                <a:cs typeface="Microsoft JhengHei"/>
                <a:sym typeface="Microsoft JhengHei"/>
              </a:rPr>
              <a:t>ResNeSt Block: Feature Map Groups as in ResNeXt +</a:t>
            </a:r>
            <a:endParaRPr b="1" sz="2600">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rPr b="1" lang="en-US" sz="2600">
                <a:solidFill>
                  <a:schemeClr val="lt1"/>
                </a:solidFill>
                <a:latin typeface="Microsoft JhengHei"/>
                <a:ea typeface="Microsoft JhengHei"/>
                <a:cs typeface="Microsoft JhengHei"/>
                <a:sym typeface="Microsoft JhengHei"/>
              </a:rPr>
              <a:t>Split Attention as in Squeeze-and-Excitation Net</a:t>
            </a:r>
            <a:endParaRPr b="1" sz="2600">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sz="2600">
              <a:solidFill>
                <a:schemeClr val="accent4"/>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2600"/>
              <a:buFont typeface="Calibri"/>
              <a:buNone/>
            </a:pPr>
            <a:r>
              <a:rPr b="1" i="1" lang="en-US" sz="2600">
                <a:solidFill>
                  <a:schemeClr val="lt1"/>
                </a:solidFill>
                <a:highlight>
                  <a:schemeClr val="accent1"/>
                </a:highlight>
                <a:latin typeface="Microsoft JhengHei"/>
                <a:ea typeface="Microsoft JhengHei"/>
                <a:cs typeface="Microsoft JhengHei"/>
                <a:sym typeface="Microsoft JhengHei"/>
              </a:rPr>
              <a:t>K = 1</a:t>
            </a:r>
            <a:r>
              <a:rPr b="1" lang="en-US" sz="2600">
                <a:solidFill>
                  <a:schemeClr val="lt1"/>
                </a:solidFill>
                <a:latin typeface="Microsoft JhengHei"/>
                <a:ea typeface="Microsoft JhengHei"/>
                <a:cs typeface="Microsoft JhengHei"/>
                <a:sym typeface="Microsoft JhengHei"/>
              </a:rPr>
              <a:t> Feature Map Group, called </a:t>
            </a:r>
            <a:r>
              <a:rPr b="1" lang="en-US" sz="2600">
                <a:solidFill>
                  <a:schemeClr val="lt1"/>
                </a:solidFill>
                <a:highlight>
                  <a:schemeClr val="accent1"/>
                </a:highlight>
                <a:latin typeface="Microsoft JhengHei"/>
                <a:ea typeface="Microsoft JhengHei"/>
                <a:cs typeface="Microsoft JhengHei"/>
                <a:sym typeface="Microsoft JhengHei"/>
              </a:rPr>
              <a:t>Cardinal</a:t>
            </a:r>
            <a:r>
              <a:rPr b="1" lang="en-US" sz="2600">
                <a:solidFill>
                  <a:schemeClr val="lt1"/>
                </a:solidFill>
                <a:latin typeface="Microsoft JhengHei"/>
                <a:ea typeface="Microsoft JhengHei"/>
                <a:cs typeface="Microsoft JhengHei"/>
                <a:sym typeface="Microsoft JhengHei"/>
              </a:rPr>
              <a:t>.</a:t>
            </a:r>
            <a:endParaRPr b="1" sz="2600">
              <a:solidFill>
                <a:schemeClr val="lt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2600"/>
              <a:buFont typeface="Calibri"/>
              <a:buNone/>
            </a:pPr>
            <a:r>
              <a:rPr b="1" i="1" lang="en-US" sz="2600">
                <a:solidFill>
                  <a:schemeClr val="lt1"/>
                </a:solidFill>
                <a:highlight>
                  <a:schemeClr val="accent2"/>
                </a:highlight>
                <a:latin typeface="Microsoft JhengHei"/>
                <a:ea typeface="Microsoft JhengHei"/>
                <a:cs typeface="Microsoft JhengHei"/>
                <a:sym typeface="Microsoft JhengHei"/>
              </a:rPr>
              <a:t>R = 2</a:t>
            </a:r>
            <a:r>
              <a:rPr b="1" lang="en-US" sz="2600">
                <a:solidFill>
                  <a:schemeClr val="lt1"/>
                </a:solidFill>
                <a:latin typeface="Microsoft JhengHei"/>
                <a:ea typeface="Microsoft JhengHei"/>
                <a:cs typeface="Microsoft JhengHei"/>
                <a:sym typeface="Microsoft JhengHei"/>
              </a:rPr>
              <a:t> </a:t>
            </a:r>
            <a:r>
              <a:rPr b="1" lang="en-US" sz="2600">
                <a:solidFill>
                  <a:schemeClr val="lt1"/>
                </a:solidFill>
                <a:latin typeface="Microsoft JhengHei"/>
                <a:ea typeface="Microsoft JhengHei"/>
                <a:cs typeface="Microsoft JhengHei"/>
                <a:sym typeface="Microsoft JhengHei"/>
              </a:rPr>
              <a:t>Splits</a:t>
            </a:r>
            <a:r>
              <a:rPr b="1" lang="en-US" sz="2600">
                <a:solidFill>
                  <a:schemeClr val="lt1"/>
                </a:solidFill>
                <a:latin typeface="Microsoft JhengHei"/>
                <a:ea typeface="Microsoft JhengHei"/>
                <a:cs typeface="Microsoft JhengHei"/>
                <a:sym typeface="Microsoft JhengHei"/>
              </a:rPr>
              <a:t> in Each Groups, called </a:t>
            </a:r>
            <a:r>
              <a:rPr b="1" lang="en-US" sz="2600">
                <a:solidFill>
                  <a:schemeClr val="lt1"/>
                </a:solidFill>
                <a:highlight>
                  <a:schemeClr val="accent2"/>
                </a:highlight>
                <a:latin typeface="Microsoft JhengHei"/>
                <a:ea typeface="Microsoft JhengHei"/>
                <a:cs typeface="Microsoft JhengHei"/>
                <a:sym typeface="Microsoft JhengHei"/>
              </a:rPr>
              <a:t>Radix</a:t>
            </a:r>
            <a:r>
              <a:rPr b="1" lang="en-US" sz="2600">
                <a:solidFill>
                  <a:schemeClr val="lt1"/>
                </a:solidFill>
                <a:latin typeface="Microsoft JhengHei"/>
                <a:ea typeface="Microsoft JhengHei"/>
                <a:cs typeface="Microsoft JhengHei"/>
                <a:sym typeface="Microsoft JhengHei"/>
              </a:rPr>
              <a:t>.</a:t>
            </a:r>
            <a:endParaRPr b="1" sz="2600">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sz="2600">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rPr b="1" lang="en-US" sz="2600">
                <a:solidFill>
                  <a:schemeClr val="lt1"/>
                </a:solidFill>
                <a:highlight>
                  <a:schemeClr val="accent1"/>
                </a:highlight>
                <a:latin typeface="Microsoft JhengHei"/>
                <a:ea typeface="Microsoft JhengHei"/>
                <a:cs typeface="Microsoft JhengHei"/>
                <a:sym typeface="Microsoft JhengHei"/>
              </a:rPr>
              <a:t>Cardinality-Major</a:t>
            </a:r>
            <a:r>
              <a:rPr b="1" lang="en-US" sz="2600">
                <a:solidFill>
                  <a:schemeClr val="lt1"/>
                </a:solidFill>
                <a:latin typeface="Microsoft JhengHei"/>
                <a:ea typeface="Microsoft JhengHei"/>
                <a:cs typeface="Microsoft JhengHei"/>
                <a:sym typeface="Microsoft JhengHei"/>
              </a:rPr>
              <a:t> View                          </a:t>
            </a:r>
            <a:r>
              <a:rPr b="1" lang="en-US" sz="2600">
                <a:solidFill>
                  <a:schemeClr val="lt1"/>
                </a:solidFill>
                <a:highlight>
                  <a:schemeClr val="accent2"/>
                </a:highlight>
                <a:latin typeface="Microsoft JhengHei"/>
                <a:ea typeface="Microsoft JhengHei"/>
                <a:cs typeface="Microsoft JhengHei"/>
                <a:sym typeface="Microsoft JhengHei"/>
              </a:rPr>
              <a:t>Radix-Major</a:t>
            </a:r>
            <a:r>
              <a:rPr b="1" lang="en-US" sz="2600">
                <a:solidFill>
                  <a:schemeClr val="lt1"/>
                </a:solidFill>
                <a:latin typeface="Microsoft JhengHei"/>
                <a:ea typeface="Microsoft JhengHei"/>
                <a:cs typeface="Microsoft JhengHei"/>
                <a:sym typeface="Microsoft JhengHei"/>
              </a:rPr>
              <a:t> View</a:t>
            </a:r>
            <a:endParaRPr b="1" sz="2600">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rtl="0" algn="r">
              <a:spcBef>
                <a:spcPts val="0"/>
              </a:spcBef>
              <a:spcAft>
                <a:spcPts val="0"/>
              </a:spcAft>
              <a:buClr>
                <a:schemeClr val="dk1"/>
              </a:buClr>
              <a:buSzPts val="2600"/>
              <a:buFont typeface="Calibri"/>
              <a:buNone/>
            </a:pPr>
            <a:r>
              <a:rPr b="1" lang="en-US" sz="2600">
                <a:solidFill>
                  <a:schemeClr val="lt1"/>
                </a:solidFill>
                <a:latin typeface="Microsoft JhengHei"/>
                <a:ea typeface="Microsoft JhengHei"/>
                <a:cs typeface="Microsoft JhengHei"/>
                <a:sym typeface="Microsoft JhengHei"/>
              </a:rPr>
              <a:t>T</a:t>
            </a:r>
            <a:r>
              <a:rPr b="1" lang="en-US" sz="2600">
                <a:solidFill>
                  <a:srgbClr val="FFFFFF"/>
                </a:solidFill>
                <a:latin typeface="Microsoft JhengHei"/>
                <a:ea typeface="Microsoft JhengHei"/>
                <a:cs typeface="Microsoft JhengHei"/>
                <a:sym typeface="Microsoft JhengHei"/>
              </a:rPr>
              <a:t>he Split Attention</a:t>
            </a:r>
            <a:endParaRPr b="1" sz="2600">
              <a:solidFill>
                <a:srgbClr val="FFFFFF"/>
              </a:solidFill>
              <a:latin typeface="Microsoft JhengHei"/>
              <a:ea typeface="Microsoft JhengHei"/>
              <a:cs typeface="Microsoft JhengHei"/>
              <a:sym typeface="Microsoft JhengHei"/>
            </a:endParaRPr>
          </a:p>
          <a:p>
            <a:pPr indent="0" lvl="0" marL="0" rtl="0" algn="r">
              <a:spcBef>
                <a:spcPts val="0"/>
              </a:spcBef>
              <a:spcAft>
                <a:spcPts val="0"/>
              </a:spcAft>
              <a:buClr>
                <a:schemeClr val="dk1"/>
              </a:buClr>
              <a:buSzPts val="2600"/>
              <a:buFont typeface="Calibri"/>
              <a:buNone/>
            </a:pPr>
            <a:r>
              <a:rPr b="1" lang="en-US" sz="2600">
                <a:solidFill>
                  <a:srgbClr val="FFFFFF"/>
                </a:solidFill>
                <a:latin typeface="Microsoft JhengHei"/>
                <a:ea typeface="Microsoft JhengHei"/>
                <a:cs typeface="Microsoft JhengHei"/>
                <a:sym typeface="Microsoft JhengHei"/>
              </a:rPr>
              <a:t> Within Each Cardinal</a:t>
            </a:r>
            <a:endParaRPr b="1" sz="2600">
              <a:solidFill>
                <a:srgbClr val="FFFFFF"/>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a:p>
            <a:pPr indent="0" lvl="0" marL="0" marR="0" rtl="0" algn="just">
              <a:lnSpc>
                <a:spcPct val="100000"/>
              </a:lnSpc>
              <a:spcBef>
                <a:spcPts val="0"/>
              </a:spcBef>
              <a:spcAft>
                <a:spcPts val="0"/>
              </a:spcAft>
              <a:buClr>
                <a:srgbClr val="000000"/>
              </a:buClr>
              <a:buSzPts val="2600"/>
              <a:buFont typeface="Calibri"/>
              <a:buNone/>
            </a:pPr>
            <a:r>
              <a:t/>
            </a:r>
            <a:endParaRPr b="1" i="0" sz="2600" u="none" cap="none" strike="noStrike">
              <a:solidFill>
                <a:schemeClr val="lt1"/>
              </a:solidFill>
              <a:latin typeface="Microsoft JhengHei"/>
              <a:ea typeface="Microsoft JhengHei"/>
              <a:cs typeface="Microsoft JhengHei"/>
              <a:sym typeface="Microsoft JhengHei"/>
            </a:endParaRPr>
          </a:p>
        </p:txBody>
      </p:sp>
      <p:pic>
        <p:nvPicPr>
          <p:cNvPr id="87" name="Google Shape;87;p1"/>
          <p:cNvPicPr preferRelativeResize="0"/>
          <p:nvPr/>
        </p:nvPicPr>
        <p:blipFill>
          <a:blip r:embed="rId4">
            <a:alphaModFix/>
          </a:blip>
          <a:stretch>
            <a:fillRect/>
          </a:stretch>
        </p:blipFill>
        <p:spPr>
          <a:xfrm>
            <a:off x="11064350" y="7775925"/>
            <a:ext cx="5553075" cy="4210800"/>
          </a:xfrm>
          <a:prstGeom prst="rect">
            <a:avLst/>
          </a:prstGeom>
          <a:noFill/>
          <a:ln>
            <a:noFill/>
          </a:ln>
        </p:spPr>
      </p:pic>
      <p:pic>
        <p:nvPicPr>
          <p:cNvPr id="88" name="Google Shape;88;p1"/>
          <p:cNvPicPr preferRelativeResize="0"/>
          <p:nvPr/>
        </p:nvPicPr>
        <p:blipFill>
          <a:blip r:embed="rId5">
            <a:alphaModFix/>
          </a:blip>
          <a:stretch>
            <a:fillRect/>
          </a:stretch>
        </p:blipFill>
        <p:spPr>
          <a:xfrm>
            <a:off x="11250388" y="12269138"/>
            <a:ext cx="2990850" cy="3733800"/>
          </a:xfrm>
          <a:prstGeom prst="rect">
            <a:avLst/>
          </a:prstGeom>
          <a:noFill/>
          <a:ln>
            <a:noFill/>
          </a:ln>
        </p:spPr>
      </p:pic>
      <p:sp>
        <p:nvSpPr>
          <p:cNvPr id="89" name="Google Shape;89;p1"/>
          <p:cNvSpPr/>
          <p:nvPr/>
        </p:nvSpPr>
        <p:spPr>
          <a:xfrm>
            <a:off x="15469125" y="7315200"/>
            <a:ext cx="200100" cy="38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17183625" y="7315200"/>
            <a:ext cx="200100" cy="38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
          <p:cNvPicPr preferRelativeResize="0"/>
          <p:nvPr/>
        </p:nvPicPr>
        <p:blipFill>
          <a:blip r:embed="rId6">
            <a:alphaModFix/>
          </a:blip>
          <a:stretch>
            <a:fillRect/>
          </a:stretch>
        </p:blipFill>
        <p:spPr>
          <a:xfrm>
            <a:off x="16584338" y="7772400"/>
            <a:ext cx="4191000" cy="5372100"/>
          </a:xfrm>
          <a:prstGeom prst="rect">
            <a:avLst/>
          </a:prstGeom>
          <a:noFill/>
          <a:ln>
            <a:noFill/>
          </a:ln>
        </p:spPr>
      </p:pic>
      <p:sp>
        <p:nvSpPr>
          <p:cNvPr id="92" name="Google Shape;92;p1"/>
          <p:cNvSpPr/>
          <p:nvPr/>
        </p:nvSpPr>
        <p:spPr>
          <a:xfrm>
            <a:off x="15925800" y="13830300"/>
            <a:ext cx="933600" cy="30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
          <p:cNvGrpSpPr/>
          <p:nvPr/>
        </p:nvGrpSpPr>
        <p:grpSpPr>
          <a:xfrm>
            <a:off x="360223" y="14505976"/>
            <a:ext cx="10331700" cy="7592025"/>
            <a:chOff x="333405" y="14776488"/>
            <a:chExt cx="10331700" cy="7592025"/>
          </a:xfrm>
        </p:grpSpPr>
        <p:pic>
          <p:nvPicPr>
            <p:cNvPr id="94" name="Google Shape;94;p1"/>
            <p:cNvPicPr preferRelativeResize="0"/>
            <p:nvPr/>
          </p:nvPicPr>
          <p:blipFill rotWithShape="1">
            <a:blip r:embed="rId3">
              <a:alphaModFix/>
            </a:blip>
            <a:srcRect b="0" l="0" r="0" t="0"/>
            <a:stretch/>
          </p:blipFill>
          <p:spPr>
            <a:xfrm>
              <a:off x="428407" y="14776488"/>
              <a:ext cx="9695175" cy="7592025"/>
            </a:xfrm>
            <a:prstGeom prst="rect">
              <a:avLst/>
            </a:prstGeom>
            <a:noFill/>
            <a:ln>
              <a:noFill/>
            </a:ln>
          </p:spPr>
        </p:pic>
        <p:sp>
          <p:nvSpPr>
            <p:cNvPr id="95" name="Google Shape;95;p1"/>
            <p:cNvSpPr txBox="1"/>
            <p:nvPr/>
          </p:nvSpPr>
          <p:spPr>
            <a:xfrm>
              <a:off x="1309334" y="16532234"/>
              <a:ext cx="8558100" cy="1676700"/>
            </a:xfrm>
            <a:prstGeom prst="rect">
              <a:avLst/>
            </a:prstGeom>
            <a:blipFill rotWithShape="1">
              <a:blip r:embed="rId7">
                <a:alphaModFix/>
              </a:blip>
              <a:stretch>
                <a:fillRect b="-6899" l="-1569" r="0" t="-363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5811"/>
                <a:buFont typeface="Calibri"/>
                <a:buNone/>
              </a:pPr>
              <a:r>
                <a:rPr b="0" i="0" lang="en-US" sz="5811" u="none" cap="none" strike="noStrike">
                  <a:latin typeface="Calibri"/>
                  <a:ea typeface="Calibri"/>
                  <a:cs typeface="Calibri"/>
                  <a:sym typeface="Calibri"/>
                </a:rPr>
                <a:t> </a:t>
              </a:r>
              <a:endParaRPr/>
            </a:p>
          </p:txBody>
        </p:sp>
        <p:sp>
          <p:nvSpPr>
            <p:cNvPr id="96" name="Google Shape;96;p1"/>
            <p:cNvSpPr txBox="1"/>
            <p:nvPr/>
          </p:nvSpPr>
          <p:spPr>
            <a:xfrm>
              <a:off x="827053" y="19153458"/>
              <a:ext cx="4525800" cy="467100"/>
            </a:xfrm>
            <a:prstGeom prst="rect">
              <a:avLst/>
            </a:prstGeom>
            <a:noFill/>
            <a:ln>
              <a:noFill/>
            </a:ln>
          </p:spPr>
          <p:txBody>
            <a:bodyPr anchorCtr="0" anchor="t" bIns="30175" lIns="30175" spcFirstLastPara="1" rIns="30175" wrap="square" tIns="30175">
              <a:spAutoFit/>
            </a:bodyPr>
            <a:lstStyle/>
            <a:p>
              <a:pPr indent="-457200" lvl="0" marL="457200" marR="0" rtl="0" algn="l">
                <a:lnSpc>
                  <a:spcPct val="100000"/>
                </a:lnSpc>
                <a:spcBef>
                  <a:spcPts val="0"/>
                </a:spcBef>
                <a:spcAft>
                  <a:spcPts val="0"/>
                </a:spcAft>
                <a:buClr>
                  <a:schemeClr val="lt1"/>
                </a:buClr>
                <a:buSzPts val="2600"/>
                <a:buFont typeface="Arial"/>
                <a:buChar char="•"/>
              </a:pPr>
              <a:r>
                <a:rPr b="1" i="0" lang="en-US" sz="2600" u="none" cap="none" strike="noStrike">
                  <a:solidFill>
                    <a:schemeClr val="lt1"/>
                  </a:solidFill>
                  <a:latin typeface="Microsoft JhengHei"/>
                  <a:ea typeface="Microsoft JhengHei"/>
                  <a:cs typeface="Microsoft JhengHei"/>
                  <a:sym typeface="Microsoft JhengHei"/>
                </a:rPr>
                <a:t>Hilbert curve</a:t>
              </a:r>
              <a:endParaRPr/>
            </a:p>
          </p:txBody>
        </p:sp>
        <p:sp>
          <p:nvSpPr>
            <p:cNvPr id="97" name="Google Shape;97;p1"/>
            <p:cNvSpPr/>
            <p:nvPr/>
          </p:nvSpPr>
          <p:spPr>
            <a:xfrm>
              <a:off x="333405" y="15451428"/>
              <a:ext cx="10331700" cy="924300"/>
            </a:xfrm>
            <a:prstGeom prst="rect">
              <a:avLst/>
            </a:prstGeom>
            <a:noFill/>
            <a:ln>
              <a:noFill/>
            </a:ln>
          </p:spPr>
          <p:txBody>
            <a:bodyPr anchorCtr="0" anchor="ctr" bIns="30175" lIns="30175" spcFirstLastPara="1" rIns="30175" wrap="square" tIns="30175">
              <a:spAutoFit/>
            </a:bodyPr>
            <a:lstStyle/>
            <a:p>
              <a:pPr indent="0" lvl="0" marL="0" marR="0" rtl="0" algn="l">
                <a:lnSpc>
                  <a:spcPct val="100000"/>
                </a:lnSpc>
                <a:spcBef>
                  <a:spcPts val="0"/>
                </a:spcBef>
                <a:spcAft>
                  <a:spcPts val="0"/>
                </a:spcAft>
                <a:buClr>
                  <a:srgbClr val="000000"/>
                </a:buClr>
                <a:buSzPts val="5610"/>
                <a:buFont typeface="Calibri"/>
                <a:buNone/>
              </a:pPr>
              <a:r>
                <a:t/>
              </a:r>
              <a:endParaRPr b="0" i="0" sz="5610" u="none" cap="none" strike="noStrike">
                <a:solidFill>
                  <a:srgbClr val="000000"/>
                </a:solidFill>
                <a:latin typeface="Calibri"/>
                <a:ea typeface="Calibri"/>
                <a:cs typeface="Calibri"/>
                <a:sym typeface="Calibri"/>
              </a:endParaRPr>
            </a:p>
          </p:txBody>
        </p:sp>
        <p:sp>
          <p:nvSpPr>
            <p:cNvPr id="98" name="Google Shape;98;p1"/>
            <p:cNvSpPr txBox="1"/>
            <p:nvPr/>
          </p:nvSpPr>
          <p:spPr>
            <a:xfrm>
              <a:off x="594994" y="15128652"/>
              <a:ext cx="4552200" cy="5379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chemeClr val="lt1"/>
                </a:buClr>
                <a:buSzPts val="3100"/>
                <a:buFont typeface="Microsoft JhengHei"/>
                <a:buNone/>
              </a:pPr>
              <a:r>
                <a:rPr b="1" i="0" lang="en-US" sz="3100" u="none" cap="none" strike="noStrike">
                  <a:solidFill>
                    <a:schemeClr val="lt1"/>
                  </a:solidFill>
                  <a:latin typeface="Microsoft JhengHei"/>
                  <a:ea typeface="Microsoft JhengHei"/>
                  <a:cs typeface="Microsoft JhengHei"/>
                  <a:sym typeface="Microsoft JhengHei"/>
                </a:rPr>
                <a:t>2. Visualization method</a:t>
              </a:r>
              <a:endParaRPr/>
            </a:p>
          </p:txBody>
        </p:sp>
        <p:sp>
          <p:nvSpPr>
            <p:cNvPr id="99" name="Google Shape;99;p1"/>
            <p:cNvSpPr txBox="1"/>
            <p:nvPr/>
          </p:nvSpPr>
          <p:spPr>
            <a:xfrm>
              <a:off x="827053" y="15706164"/>
              <a:ext cx="4076100" cy="461100"/>
            </a:xfrm>
            <a:prstGeom prst="rect">
              <a:avLst/>
            </a:prstGeom>
            <a:noFill/>
            <a:ln>
              <a:noFill/>
            </a:ln>
          </p:spPr>
          <p:txBody>
            <a:bodyPr anchorCtr="0" anchor="t" bIns="30175" lIns="30175" spcFirstLastPara="1" rIns="30175" wrap="square" tIns="30175">
              <a:spAutoFit/>
            </a:bodyPr>
            <a:lstStyle/>
            <a:p>
              <a:pPr indent="-457200" lvl="0" marL="457200" marR="0" rtl="0" algn="l">
                <a:lnSpc>
                  <a:spcPct val="100000"/>
                </a:lnSpc>
                <a:spcBef>
                  <a:spcPts val="0"/>
                </a:spcBef>
                <a:spcAft>
                  <a:spcPts val="0"/>
                </a:spcAft>
                <a:buClr>
                  <a:schemeClr val="lt1"/>
                </a:buClr>
                <a:buSzPts val="2600"/>
                <a:buFont typeface="Arial"/>
                <a:buChar char="•"/>
              </a:pPr>
              <a:r>
                <a:rPr b="1" i="0" lang="en-US" sz="2600" u="none" cap="none" strike="noStrike">
                  <a:solidFill>
                    <a:schemeClr val="lt1"/>
                  </a:solidFill>
                  <a:latin typeface="Microsoft JhengHei"/>
                  <a:ea typeface="Microsoft JhengHei"/>
                  <a:cs typeface="Microsoft JhengHei"/>
                  <a:sym typeface="Microsoft JhengHei"/>
                </a:rPr>
                <a:t>Entropy</a:t>
              </a:r>
              <a:endParaRPr/>
            </a:p>
          </p:txBody>
        </p:sp>
        <p:pic>
          <p:nvPicPr>
            <p:cNvPr descr="Moore curve - Wikipedia" id="100" name="Google Shape;100;p1"/>
            <p:cNvPicPr preferRelativeResize="0"/>
            <p:nvPr/>
          </p:nvPicPr>
          <p:blipFill rotWithShape="1">
            <a:blip r:embed="rId8">
              <a:alphaModFix/>
            </a:blip>
            <a:srcRect b="0" l="0" r="0" t="0"/>
            <a:stretch/>
          </p:blipFill>
          <p:spPr>
            <a:xfrm>
              <a:off x="2756408" y="19659440"/>
              <a:ext cx="3562711" cy="237914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50"/>
                </a:srgbClr>
              </a:outerShdw>
            </a:effectLst>
          </p:spPr>
        </p:pic>
        <p:pic>
          <p:nvPicPr>
            <p:cNvPr id="101" name="Google Shape;101;p1"/>
            <p:cNvPicPr preferRelativeResize="0"/>
            <p:nvPr/>
          </p:nvPicPr>
          <p:blipFill rotWithShape="1">
            <a:blip r:embed="rId9">
              <a:alphaModFix/>
            </a:blip>
            <a:srcRect b="0" l="0" r="0" t="0"/>
            <a:stretch/>
          </p:blipFill>
          <p:spPr>
            <a:xfrm>
              <a:off x="7437124" y="19692120"/>
              <a:ext cx="583197" cy="233740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50"/>
                </a:srgbClr>
              </a:outerShdw>
            </a:effectLst>
          </p:spPr>
        </p:pic>
        <p:pic>
          <p:nvPicPr>
            <p:cNvPr id="102" name="Google Shape;102;p1"/>
            <p:cNvPicPr preferRelativeResize="0"/>
            <p:nvPr/>
          </p:nvPicPr>
          <p:blipFill rotWithShape="1">
            <a:blip r:embed="rId10">
              <a:alphaModFix/>
            </a:blip>
            <a:srcRect b="0" l="0" r="0" t="0"/>
            <a:stretch/>
          </p:blipFill>
          <p:spPr>
            <a:xfrm>
              <a:off x="3540836" y="18236796"/>
              <a:ext cx="3333750" cy="714375"/>
            </a:xfrm>
            <a:prstGeom prst="rect">
              <a:avLst/>
            </a:prstGeom>
            <a:noFill/>
            <a:ln>
              <a:noFill/>
            </a:ln>
          </p:spPr>
        </p:pic>
        <p:pic>
          <p:nvPicPr>
            <p:cNvPr id="103" name="Google Shape;103;p1"/>
            <p:cNvPicPr preferRelativeResize="0"/>
            <p:nvPr/>
          </p:nvPicPr>
          <p:blipFill rotWithShape="1">
            <a:blip r:embed="rId11">
              <a:alphaModFix/>
            </a:blip>
            <a:srcRect b="0" l="0" r="0" t="0"/>
            <a:stretch/>
          </p:blipFill>
          <p:spPr>
            <a:xfrm>
              <a:off x="1312990" y="16194987"/>
              <a:ext cx="4275340" cy="309475"/>
            </a:xfrm>
            <a:prstGeom prst="rect">
              <a:avLst/>
            </a:prstGeom>
            <a:noFill/>
            <a:ln>
              <a:noFill/>
            </a:ln>
          </p:spPr>
        </p:pic>
      </p:grpSp>
      <p:graphicFrame>
        <p:nvGraphicFramePr>
          <p:cNvPr id="104" name="Google Shape;104;p1"/>
          <p:cNvGraphicFramePr/>
          <p:nvPr/>
        </p:nvGraphicFramePr>
        <p:xfrm>
          <a:off x="10925265" y="21802332"/>
          <a:ext cx="3000000" cy="3000000"/>
        </p:xfrm>
        <a:graphic>
          <a:graphicData uri="http://schemas.openxmlformats.org/drawingml/2006/table">
            <a:tbl>
              <a:tblPr bandRow="1" firstCol="1" firstRow="1">
                <a:noFill/>
                <a:tableStyleId>{FAB6D795-B135-40E3-8E4F-251C87188781}</a:tableStyleId>
              </a:tblPr>
              <a:tblGrid>
                <a:gridCol w="1939025"/>
                <a:gridCol w="1278175"/>
                <a:gridCol w="1226050"/>
                <a:gridCol w="1321150"/>
              </a:tblGrid>
              <a:tr h="334700">
                <a:tc>
                  <a:txBody>
                    <a:bodyPr/>
                    <a:lstStyle/>
                    <a:p>
                      <a:pPr indent="0" lvl="0" marL="0" marR="0" rtl="0" algn="ctr">
                        <a:lnSpc>
                          <a:spcPct val="100000"/>
                        </a:lnSpc>
                        <a:spcBef>
                          <a:spcPts val="0"/>
                        </a:spcBef>
                        <a:spcAft>
                          <a:spcPts val="0"/>
                        </a:spcAft>
                        <a:buClr>
                          <a:schemeClr val="dk1"/>
                        </a:buClr>
                        <a:buSzPts val="1800"/>
                        <a:buFont typeface="Calibri"/>
                        <a:buNone/>
                      </a:pPr>
                      <a:r>
                        <a:rPr i="1" lang="en-US" sz="2000">
                          <a:latin typeface="Times New Roman"/>
                          <a:ea typeface="Times New Roman"/>
                          <a:cs typeface="Times New Roman"/>
                          <a:sym typeface="Times New Roman"/>
                        </a:rPr>
                        <a:t>Method</a:t>
                      </a:r>
                      <a:endParaRPr i="1"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CNN</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ResNet</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ResNest</a:t>
                      </a:r>
                      <a:endParaRPr sz="2000" u="none" cap="none" strike="noStrike">
                        <a:latin typeface="Times New Roman"/>
                        <a:ea typeface="Times New Roman"/>
                        <a:cs typeface="Times New Roman"/>
                        <a:sym typeface="Times New Roman"/>
                      </a:endParaRPr>
                    </a:p>
                  </a:txBody>
                  <a:tcPr marT="0" marB="0" marR="111775" marL="111775"/>
                </a:tc>
              </a:tr>
              <a:tr h="100000">
                <a:tc>
                  <a:txBody>
                    <a:bodyPr/>
                    <a:lstStyle/>
                    <a:p>
                      <a:pPr indent="0" lvl="0" marL="0" marR="0" rtl="0" algn="ctr">
                        <a:lnSpc>
                          <a:spcPct val="100000"/>
                        </a:lnSpc>
                        <a:spcBef>
                          <a:spcPts val="0"/>
                        </a:spcBef>
                        <a:spcAft>
                          <a:spcPts val="0"/>
                        </a:spcAft>
                        <a:buClr>
                          <a:schemeClr val="dk1"/>
                        </a:buClr>
                        <a:buSzPts val="1800"/>
                        <a:buFont typeface="Calibri"/>
                        <a:buNone/>
                      </a:pPr>
                      <a:r>
                        <a:rPr lang="en-US" sz="2000"/>
                        <a:t>Macro/Micro F1</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0.86/0.87</a:t>
                      </a:r>
                      <a:endParaRPr sz="2000"/>
                    </a:p>
                  </a:txBody>
                  <a:tcPr marT="0" marB="0" marR="111775" marL="1117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0.90/0.90</a:t>
                      </a:r>
                      <a:endParaRPr sz="2000"/>
                    </a:p>
                  </a:txBody>
                  <a:tcPr marT="0" marB="0" marR="111775" marL="1117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0.92/0.92</a:t>
                      </a:r>
                      <a:endParaRPr sz="2000" u="none" cap="none" strike="noStrike">
                        <a:latin typeface="Times New Roman"/>
                        <a:ea typeface="Times New Roman"/>
                        <a:cs typeface="Times New Roman"/>
                        <a:sym typeface="Times New Roman"/>
                      </a:endParaRPr>
                    </a:p>
                  </a:txBody>
                  <a:tcPr marT="0" marB="0" marR="111775" marL="111775" anchor="ctr"/>
                </a:tc>
              </a:tr>
            </a:tbl>
          </a:graphicData>
        </a:graphic>
      </p:graphicFrame>
      <p:graphicFrame>
        <p:nvGraphicFramePr>
          <p:cNvPr id="105" name="Google Shape;105;p1"/>
          <p:cNvGraphicFramePr/>
          <p:nvPr/>
        </p:nvGraphicFramePr>
        <p:xfrm>
          <a:off x="11474928" y="23247769"/>
          <a:ext cx="3000000" cy="3000000"/>
        </p:xfrm>
        <a:graphic>
          <a:graphicData uri="http://schemas.openxmlformats.org/drawingml/2006/table">
            <a:tbl>
              <a:tblPr bandRow="1" firstCol="1" firstRow="1">
                <a:noFill/>
                <a:tableStyleId>{FAB6D795-B135-40E3-8E4F-251C87188781}</a:tableStyleId>
              </a:tblPr>
              <a:tblGrid>
                <a:gridCol w="1502750"/>
                <a:gridCol w="1550850"/>
                <a:gridCol w="1668625"/>
              </a:tblGrid>
              <a:tr h="381000">
                <a:tc>
                  <a:txBody>
                    <a:bodyPr/>
                    <a:lstStyle/>
                    <a:p>
                      <a:pPr indent="0" lvl="0" marL="0" marR="0" rtl="0" algn="ctr">
                        <a:lnSpc>
                          <a:spcPct val="100000"/>
                        </a:lnSpc>
                        <a:spcBef>
                          <a:spcPts val="0"/>
                        </a:spcBef>
                        <a:spcAft>
                          <a:spcPts val="0"/>
                        </a:spcAft>
                        <a:buClr>
                          <a:schemeClr val="dk1"/>
                        </a:buClr>
                        <a:buSzPts val="1800"/>
                        <a:buFont typeface="Calibri"/>
                        <a:buNone/>
                      </a:pPr>
                      <a:r>
                        <a:rPr i="1" lang="en-US" sz="2000">
                          <a:latin typeface="Times New Roman"/>
                          <a:ea typeface="Times New Roman"/>
                          <a:cs typeface="Times New Roman"/>
                          <a:sym typeface="Times New Roman"/>
                        </a:rPr>
                        <a:t>ResNeSt</a:t>
                      </a:r>
                      <a:endParaRPr i="1"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w/ penalty</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w/o penalty</a:t>
                      </a:r>
                      <a:endParaRPr sz="2000"/>
                    </a:p>
                  </a:txBody>
                  <a:tcPr marT="0" marB="0" marR="111775" marL="111775"/>
                </a:tc>
              </a:tr>
              <a:tr h="304800">
                <a:tc>
                  <a:txBody>
                    <a:bodyPr/>
                    <a:lstStyle/>
                    <a:p>
                      <a:pPr indent="0" lvl="0" marL="0" marR="0" rtl="0" algn="ctr">
                        <a:lnSpc>
                          <a:spcPct val="100000"/>
                        </a:lnSpc>
                        <a:spcBef>
                          <a:spcPts val="0"/>
                        </a:spcBef>
                        <a:spcAft>
                          <a:spcPts val="0"/>
                        </a:spcAft>
                        <a:buClr>
                          <a:schemeClr val="dk1"/>
                        </a:buClr>
                        <a:buSzPts val="1800"/>
                        <a:buFont typeface="Calibri"/>
                        <a:buNone/>
                      </a:pPr>
                      <a:r>
                        <a:rPr lang="en-US" sz="2000"/>
                        <a:t>FP cnt</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12</a:t>
                      </a:r>
                      <a:endParaRPr sz="2000" u="none" cap="none" strike="noStrike">
                        <a:latin typeface="Times New Roman"/>
                        <a:ea typeface="Times New Roman"/>
                        <a:cs typeface="Times New Roman"/>
                        <a:sym typeface="Times New Roman"/>
                      </a:endParaRPr>
                    </a:p>
                  </a:txBody>
                  <a:tcPr marT="0" marB="0" marR="111775" marL="1117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3</a:t>
                      </a:r>
                      <a:r>
                        <a:rPr lang="en-US" sz="2000" u="none" cap="none" strike="noStrike"/>
                        <a:t>2</a:t>
                      </a:r>
                      <a:endParaRPr sz="2000" u="none" cap="none" strike="noStrike">
                        <a:latin typeface="Times New Roman"/>
                        <a:ea typeface="Times New Roman"/>
                        <a:cs typeface="Times New Roman"/>
                        <a:sym typeface="Times New Roman"/>
                      </a:endParaRPr>
                    </a:p>
                  </a:txBody>
                  <a:tcPr marT="0" marB="0" marR="111775" marL="111775" anchor="ctr"/>
                </a:tc>
              </a:tr>
            </a:tbl>
          </a:graphicData>
        </a:graphic>
      </p:graphicFrame>
      <p:graphicFrame>
        <p:nvGraphicFramePr>
          <p:cNvPr id="106" name="Google Shape;106;p1"/>
          <p:cNvGraphicFramePr/>
          <p:nvPr/>
        </p:nvGraphicFramePr>
        <p:xfrm>
          <a:off x="1130896" y="24755624"/>
          <a:ext cx="3000000" cy="3000000"/>
        </p:xfrm>
        <a:graphic>
          <a:graphicData uri="http://schemas.openxmlformats.org/drawingml/2006/table">
            <a:tbl>
              <a:tblPr bandRow="1" firstCol="1" firstRow="1">
                <a:noFill/>
                <a:tableStyleId>{FAB6D795-B135-40E3-8E4F-251C87188781}</a:tableStyleId>
              </a:tblPr>
              <a:tblGrid>
                <a:gridCol w="1305650"/>
                <a:gridCol w="1328700"/>
                <a:gridCol w="1257625"/>
                <a:gridCol w="1289425"/>
                <a:gridCol w="1030150"/>
                <a:gridCol w="1030150"/>
              </a:tblGrid>
              <a:tr h="548650">
                <a:tc>
                  <a:txBody>
                    <a:bodyPr/>
                    <a:lstStyle/>
                    <a:p>
                      <a:pPr indent="0" lvl="0" marL="0" marR="0" rtl="0" algn="ctr">
                        <a:lnSpc>
                          <a:spcPct val="100000"/>
                        </a:lnSpc>
                        <a:spcBef>
                          <a:spcPts val="0"/>
                        </a:spcBef>
                        <a:spcAft>
                          <a:spcPts val="0"/>
                        </a:spcAft>
                        <a:buClr>
                          <a:schemeClr val="dk1"/>
                        </a:buClr>
                        <a:buSzPts val="1600"/>
                        <a:buFont typeface="Calibri"/>
                        <a:buNone/>
                      </a:pPr>
                      <a:r>
                        <a:rPr lang="en-US" sz="1800" u="none" cap="none" strike="noStrike"/>
                        <a:t>Adware</a:t>
                      </a:r>
                      <a:endParaRPr sz="1800" u="none" cap="none" strike="noStrike">
                        <a:latin typeface="Times New Roman"/>
                        <a:ea typeface="Times New Roman"/>
                        <a:cs typeface="Times New Roman"/>
                        <a:sym typeface="Times New Roman"/>
                      </a:endParaRPr>
                    </a:p>
                  </a:txBody>
                  <a:tcPr marT="0" marB="0" marR="53500" marL="53500" anchor="ctr"/>
                </a:tc>
                <a:tc>
                  <a:txBody>
                    <a:bodyPr/>
                    <a:lstStyle/>
                    <a:p>
                      <a:pPr indent="0" lvl="0" marL="0" rtl="0" algn="ctr">
                        <a:spcBef>
                          <a:spcPts val="0"/>
                        </a:spcBef>
                        <a:spcAft>
                          <a:spcPts val="0"/>
                        </a:spcAft>
                        <a:buClr>
                          <a:schemeClr val="dk1"/>
                        </a:buClr>
                        <a:buSzPts val="1600"/>
                        <a:buFont typeface="Calibri"/>
                        <a:buNone/>
                      </a:pPr>
                      <a:r>
                        <a:rPr b="1" lang="en-US" sz="1800"/>
                        <a:t>Backdoor</a:t>
                      </a:r>
                      <a:endParaRPr sz="1800" u="none" cap="none" strike="noStrike">
                        <a:latin typeface="Times New Roman"/>
                        <a:ea typeface="Times New Roman"/>
                        <a:cs typeface="Times New Roman"/>
                        <a:sym typeface="Times New Roman"/>
                      </a:endParaRPr>
                    </a:p>
                  </a:txBody>
                  <a:tcPr marT="0" marB="0" marR="53500" marL="53500" anchor="ctr"/>
                </a:tc>
                <a:tc>
                  <a:txBody>
                    <a:bodyPr/>
                    <a:lstStyle/>
                    <a:p>
                      <a:pPr indent="0" lvl="0" marL="0" rtl="0" algn="ctr">
                        <a:spcBef>
                          <a:spcPts val="0"/>
                        </a:spcBef>
                        <a:spcAft>
                          <a:spcPts val="0"/>
                        </a:spcAft>
                        <a:buNone/>
                      </a:pPr>
                      <a:r>
                        <a:rPr b="1" lang="en-US" sz="1800"/>
                        <a:t>Ransom</a:t>
                      </a:r>
                      <a:endParaRPr sz="1800" u="none" cap="none" strike="noStrike"/>
                    </a:p>
                  </a:txBody>
                  <a:tcPr marT="0" marB="0" marR="53500" marL="53500" anchor="ctr"/>
                </a:tc>
                <a:tc>
                  <a:txBody>
                    <a:bodyPr/>
                    <a:lstStyle/>
                    <a:p>
                      <a:pPr indent="0" lvl="0" marL="0" rtl="0" algn="ctr">
                        <a:spcBef>
                          <a:spcPts val="0"/>
                        </a:spcBef>
                        <a:spcAft>
                          <a:spcPts val="0"/>
                        </a:spcAft>
                        <a:buNone/>
                      </a:pPr>
                      <a:r>
                        <a:rPr b="1" lang="en-US" sz="1800"/>
                        <a:t>Trojan</a:t>
                      </a:r>
                      <a:endParaRPr b="1" sz="1800"/>
                    </a:p>
                  </a:txBody>
                  <a:tcPr marT="0" marB="0" marR="53500" marL="53500" anchor="ctr"/>
                </a:tc>
                <a:tc>
                  <a:txBody>
                    <a:bodyPr/>
                    <a:lstStyle/>
                    <a:p>
                      <a:pPr indent="0" lvl="0" marL="0" rtl="0" algn="ctr">
                        <a:spcBef>
                          <a:spcPts val="0"/>
                        </a:spcBef>
                        <a:spcAft>
                          <a:spcPts val="0"/>
                        </a:spcAft>
                        <a:buNone/>
                      </a:pPr>
                      <a:r>
                        <a:rPr b="1" lang="en-US" sz="1800"/>
                        <a:t>Worm</a:t>
                      </a:r>
                      <a:endParaRPr b="1" sz="1800"/>
                    </a:p>
                  </a:txBody>
                  <a:tcPr marT="0" marB="0" marR="53500" marL="53500" anchor="ctr"/>
                </a:tc>
                <a:tc>
                  <a:txBody>
                    <a:bodyPr/>
                    <a:lstStyle/>
                    <a:p>
                      <a:pPr indent="0" lvl="0" marL="0" rtl="0" algn="ctr">
                        <a:spcBef>
                          <a:spcPts val="0"/>
                        </a:spcBef>
                        <a:spcAft>
                          <a:spcPts val="0"/>
                        </a:spcAft>
                        <a:buNone/>
                      </a:pPr>
                      <a:r>
                        <a:rPr lang="en-US" sz="1800"/>
                        <a:t>Normal</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rPr lang="en-US" sz="1800"/>
                        <a:t>V</a:t>
                      </a:r>
                      <a:endParaRPr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rPr lang="en-US" sz="1800"/>
                        <a:t>V</a:t>
                      </a:r>
                      <a:endParaRPr sz="1800" u="none" cap="none" strike="noStrike"/>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u="none" cap="none" strike="noStrike"/>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u="none" cap="none" strike="noStrike"/>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u="none" cap="none" strike="noStrike"/>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r h="371575">
                <a:tc>
                  <a:txBody>
                    <a:bodyPr/>
                    <a:lstStyle/>
                    <a:p>
                      <a:pPr indent="0" lvl="0" marL="0" marR="0" rtl="0" algn="ctr">
                        <a:lnSpc>
                          <a:spcPct val="100000"/>
                        </a:lnSpc>
                        <a:spcBef>
                          <a:spcPts val="0"/>
                        </a:spcBef>
                        <a:spcAft>
                          <a:spcPts val="0"/>
                        </a:spcAft>
                        <a:buNone/>
                      </a:pPr>
                      <a:r>
                        <a:t/>
                      </a:r>
                      <a:endParaRPr sz="1800" u="none" cap="none" strike="noStrike"/>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rPr b="1" lang="en-US" sz="1800"/>
                        <a:t>V</a:t>
                      </a:r>
                      <a:endParaRPr b="1" sz="1800"/>
                    </a:p>
                  </a:txBody>
                  <a:tcPr marT="0" marB="0" marR="53500" marL="53500" anchor="ctr"/>
                </a:tc>
                <a:tc>
                  <a:txBody>
                    <a:bodyPr/>
                    <a:lstStyle/>
                    <a:p>
                      <a:pPr indent="0" lvl="0" marL="0" rtl="0" algn="ctr">
                        <a:spcBef>
                          <a:spcPts val="0"/>
                        </a:spcBef>
                        <a:spcAft>
                          <a:spcPts val="0"/>
                        </a:spcAft>
                        <a:buNone/>
                      </a:pPr>
                      <a:r>
                        <a:t/>
                      </a:r>
                      <a:endParaRPr b="1" sz="1800"/>
                    </a:p>
                  </a:txBody>
                  <a:tcPr marT="0" marB="0" marR="53500" marL="53500" anchor="ctr"/>
                </a:tc>
              </a:tr>
            </a:tbl>
          </a:graphicData>
        </a:graphic>
      </p:graphicFrame>
      <p:sp>
        <p:nvSpPr>
          <p:cNvPr id="107" name="Google Shape;107;p1"/>
          <p:cNvSpPr txBox="1"/>
          <p:nvPr/>
        </p:nvSpPr>
        <p:spPr>
          <a:xfrm>
            <a:off x="1130900" y="24340275"/>
            <a:ext cx="4191000" cy="3687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1600"/>
              <a:buFont typeface="Microsoft JhengHei"/>
              <a:buNone/>
            </a:pPr>
            <a:r>
              <a:rPr b="1" i="0" lang="en-US" sz="2000" u="none" cap="none" strike="noStrike">
                <a:solidFill>
                  <a:srgbClr val="002060"/>
                </a:solidFill>
                <a:latin typeface="Microsoft JhengHei"/>
                <a:ea typeface="Microsoft JhengHei"/>
                <a:cs typeface="Microsoft JhengHei"/>
                <a:sym typeface="Microsoft JhengHei"/>
              </a:rPr>
              <a:t>Malware Type Selection (</a:t>
            </a:r>
            <a:r>
              <a:rPr b="1" lang="en-US" sz="2000">
                <a:solidFill>
                  <a:srgbClr val="002060"/>
                </a:solidFill>
                <a:latin typeface="Microsoft JhengHei"/>
                <a:ea typeface="Microsoft JhengHei"/>
                <a:cs typeface="Microsoft JhengHei"/>
                <a:sym typeface="Microsoft JhengHei"/>
              </a:rPr>
              <a:t>Multi</a:t>
            </a:r>
            <a:r>
              <a:rPr b="1" i="0" lang="en-US" sz="2000" u="none" cap="none" strike="noStrike">
                <a:solidFill>
                  <a:srgbClr val="002060"/>
                </a:solidFill>
                <a:latin typeface="Microsoft JhengHei"/>
                <a:ea typeface="Microsoft JhengHei"/>
                <a:cs typeface="Microsoft JhengHei"/>
                <a:sym typeface="Microsoft JhengHei"/>
              </a:rPr>
              <a:t>) </a:t>
            </a:r>
            <a:endParaRPr b="1" i="0" sz="2000" u="none" cap="none" strike="noStrike">
              <a:solidFill>
                <a:srgbClr val="002060"/>
              </a:solidFill>
              <a:latin typeface="Microsoft JhengHei"/>
              <a:ea typeface="Microsoft JhengHei"/>
              <a:cs typeface="Microsoft JhengHei"/>
              <a:sym typeface="Microsoft JhengHei"/>
            </a:endParaRPr>
          </a:p>
        </p:txBody>
      </p:sp>
      <p:sp>
        <p:nvSpPr>
          <p:cNvPr id="108" name="Google Shape;108;p1"/>
          <p:cNvSpPr txBox="1"/>
          <p:nvPr/>
        </p:nvSpPr>
        <p:spPr>
          <a:xfrm>
            <a:off x="12519400" y="21414725"/>
            <a:ext cx="2845500" cy="3687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1600"/>
              <a:buFont typeface="Microsoft JhengHei"/>
              <a:buNone/>
            </a:pPr>
            <a:r>
              <a:rPr b="1" lang="en-US" sz="2000">
                <a:solidFill>
                  <a:srgbClr val="002060"/>
                </a:solidFill>
                <a:latin typeface="Microsoft JhengHei"/>
                <a:ea typeface="Microsoft JhengHei"/>
                <a:cs typeface="Microsoft JhengHei"/>
                <a:sym typeface="Microsoft JhengHei"/>
              </a:rPr>
              <a:t>Single label F1 scores</a:t>
            </a:r>
            <a:r>
              <a:rPr b="1" i="0" lang="en-US" sz="2000" u="none" cap="none" strike="noStrike">
                <a:solidFill>
                  <a:srgbClr val="002060"/>
                </a:solidFill>
                <a:latin typeface="Microsoft JhengHei"/>
                <a:ea typeface="Microsoft JhengHei"/>
                <a:cs typeface="Microsoft JhengHei"/>
                <a:sym typeface="Microsoft JhengHei"/>
              </a:rPr>
              <a:t> </a:t>
            </a:r>
            <a:endParaRPr b="1" i="0" sz="2000" u="none" cap="none" strike="noStrike">
              <a:solidFill>
                <a:srgbClr val="002060"/>
              </a:solidFill>
              <a:latin typeface="Microsoft JhengHei"/>
              <a:ea typeface="Microsoft JhengHei"/>
              <a:cs typeface="Microsoft JhengHei"/>
              <a:sym typeface="Microsoft JhengHei"/>
            </a:endParaRPr>
          </a:p>
        </p:txBody>
      </p:sp>
      <p:sp>
        <p:nvSpPr>
          <p:cNvPr id="109" name="Google Shape;109;p1"/>
          <p:cNvSpPr txBox="1"/>
          <p:nvPr/>
        </p:nvSpPr>
        <p:spPr>
          <a:xfrm>
            <a:off x="12258414" y="22831950"/>
            <a:ext cx="3250500" cy="3687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1600"/>
              <a:buFont typeface="Microsoft JhengHei"/>
              <a:buNone/>
            </a:pPr>
            <a:r>
              <a:rPr b="1" lang="en-US" sz="2000">
                <a:solidFill>
                  <a:srgbClr val="002060"/>
                </a:solidFill>
                <a:latin typeface="Microsoft JhengHei"/>
                <a:ea typeface="Microsoft JhengHei"/>
                <a:cs typeface="Microsoft JhengHei"/>
                <a:sym typeface="Microsoft JhengHei"/>
              </a:rPr>
              <a:t>Single label penalty count</a:t>
            </a:r>
            <a:endParaRPr b="1" i="0" sz="2000" u="none" cap="none" strike="noStrike">
              <a:solidFill>
                <a:srgbClr val="002060"/>
              </a:solidFill>
              <a:latin typeface="Microsoft JhengHei"/>
              <a:ea typeface="Microsoft JhengHei"/>
              <a:cs typeface="Microsoft JhengHei"/>
              <a:sym typeface="Microsoft JhengHei"/>
            </a:endParaRPr>
          </a:p>
        </p:txBody>
      </p:sp>
      <p:graphicFrame>
        <p:nvGraphicFramePr>
          <p:cNvPr id="110" name="Google Shape;110;p1"/>
          <p:cNvGraphicFramePr/>
          <p:nvPr/>
        </p:nvGraphicFramePr>
        <p:xfrm>
          <a:off x="11072678" y="25891794"/>
          <a:ext cx="3000000" cy="3000000"/>
        </p:xfrm>
        <a:graphic>
          <a:graphicData uri="http://schemas.openxmlformats.org/drawingml/2006/table">
            <a:tbl>
              <a:tblPr bandRow="1" firstCol="1" firstRow="1">
                <a:noFill/>
                <a:tableStyleId>{FAB6D795-B135-40E3-8E4F-251C87188781}</a:tableStyleId>
              </a:tblPr>
              <a:tblGrid>
                <a:gridCol w="2115275"/>
                <a:gridCol w="1394375"/>
                <a:gridCol w="1337475"/>
                <a:gridCol w="1441325"/>
              </a:tblGrid>
              <a:tr h="334700">
                <a:tc>
                  <a:txBody>
                    <a:bodyPr/>
                    <a:lstStyle/>
                    <a:p>
                      <a:pPr indent="0" lvl="0" marL="0" marR="0" rtl="0" algn="ctr">
                        <a:lnSpc>
                          <a:spcPct val="100000"/>
                        </a:lnSpc>
                        <a:spcBef>
                          <a:spcPts val="0"/>
                        </a:spcBef>
                        <a:spcAft>
                          <a:spcPts val="0"/>
                        </a:spcAft>
                        <a:buClr>
                          <a:schemeClr val="dk1"/>
                        </a:buClr>
                        <a:buSzPts val="1800"/>
                        <a:buFont typeface="Calibri"/>
                        <a:buNone/>
                      </a:pPr>
                      <a:r>
                        <a:rPr i="1" lang="en-US" sz="2000">
                          <a:latin typeface="Times New Roman"/>
                          <a:ea typeface="Times New Roman"/>
                          <a:cs typeface="Times New Roman"/>
                          <a:sym typeface="Times New Roman"/>
                        </a:rPr>
                        <a:t> Method</a:t>
                      </a:r>
                      <a:endParaRPr i="1"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CNN</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ResNet</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ResNest</a:t>
                      </a:r>
                      <a:endParaRPr sz="2000" u="none" cap="none" strike="noStrike">
                        <a:latin typeface="Times New Roman"/>
                        <a:ea typeface="Times New Roman"/>
                        <a:cs typeface="Times New Roman"/>
                        <a:sym typeface="Times New Roman"/>
                      </a:endParaRPr>
                    </a:p>
                  </a:txBody>
                  <a:tcPr marT="0" marB="0" marR="111775" marL="111775"/>
                </a:tc>
              </a:tr>
              <a:tr h="377675">
                <a:tc>
                  <a:txBody>
                    <a:bodyPr/>
                    <a:lstStyle/>
                    <a:p>
                      <a:pPr indent="0" lvl="0" marL="0" marR="0" rtl="0" algn="ctr">
                        <a:lnSpc>
                          <a:spcPct val="100000"/>
                        </a:lnSpc>
                        <a:spcBef>
                          <a:spcPts val="0"/>
                        </a:spcBef>
                        <a:spcAft>
                          <a:spcPts val="0"/>
                        </a:spcAft>
                        <a:buClr>
                          <a:schemeClr val="dk1"/>
                        </a:buClr>
                        <a:buSzPts val="1800"/>
                        <a:buFont typeface="Calibri"/>
                        <a:buNone/>
                      </a:pPr>
                      <a:r>
                        <a:rPr lang="en-US" sz="2000"/>
                        <a:t>Macro/Micro F1</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0.87/0.85</a:t>
                      </a:r>
                      <a:endParaRPr sz="2000"/>
                    </a:p>
                  </a:txBody>
                  <a:tcPr marT="0" marB="0" marR="111775" marL="1117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0.90/0.88</a:t>
                      </a:r>
                      <a:endParaRPr sz="2000"/>
                    </a:p>
                  </a:txBody>
                  <a:tcPr marT="0" marB="0" marR="111775" marL="1117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0.91/0.89</a:t>
                      </a:r>
                      <a:endParaRPr sz="2000" u="none" cap="none" strike="noStrike">
                        <a:latin typeface="Times New Roman"/>
                        <a:ea typeface="Times New Roman"/>
                        <a:cs typeface="Times New Roman"/>
                        <a:sym typeface="Times New Roman"/>
                      </a:endParaRPr>
                    </a:p>
                  </a:txBody>
                  <a:tcPr marT="0" marB="0" marR="111775" marL="111775" anchor="ctr">
                    <a:solidFill>
                      <a:srgbClr val="E8ECF4"/>
                    </a:solidFill>
                  </a:tcPr>
                </a:tc>
              </a:tr>
            </a:tbl>
          </a:graphicData>
        </a:graphic>
      </p:graphicFrame>
      <p:graphicFrame>
        <p:nvGraphicFramePr>
          <p:cNvPr id="111" name="Google Shape;111;p1"/>
          <p:cNvGraphicFramePr/>
          <p:nvPr/>
        </p:nvGraphicFramePr>
        <p:xfrm>
          <a:off x="11933665" y="27104982"/>
          <a:ext cx="3000000" cy="3000000"/>
        </p:xfrm>
        <a:graphic>
          <a:graphicData uri="http://schemas.openxmlformats.org/drawingml/2006/table">
            <a:tbl>
              <a:tblPr bandRow="1" firstCol="1" firstRow="1">
                <a:noFill/>
                <a:tableStyleId>{FAB6D795-B135-40E3-8E4F-251C87188781}</a:tableStyleId>
              </a:tblPr>
              <a:tblGrid>
                <a:gridCol w="1502750"/>
                <a:gridCol w="1550850"/>
                <a:gridCol w="1763875"/>
              </a:tblGrid>
              <a:tr h="400050">
                <a:tc>
                  <a:txBody>
                    <a:bodyPr/>
                    <a:lstStyle/>
                    <a:p>
                      <a:pPr indent="0" lvl="0" marL="0" marR="0" rtl="0" algn="ctr">
                        <a:lnSpc>
                          <a:spcPct val="100000"/>
                        </a:lnSpc>
                        <a:spcBef>
                          <a:spcPts val="0"/>
                        </a:spcBef>
                        <a:spcAft>
                          <a:spcPts val="0"/>
                        </a:spcAft>
                        <a:buClr>
                          <a:schemeClr val="dk1"/>
                        </a:buClr>
                        <a:buSzPts val="1800"/>
                        <a:buFont typeface="Calibri"/>
                        <a:buNone/>
                      </a:pPr>
                      <a:r>
                        <a:rPr i="1" lang="en-US" sz="2000">
                          <a:latin typeface="Times New Roman"/>
                          <a:ea typeface="Times New Roman"/>
                          <a:cs typeface="Times New Roman"/>
                          <a:sym typeface="Times New Roman"/>
                        </a:rPr>
                        <a:t>ResNeSt</a:t>
                      </a:r>
                      <a:endParaRPr i="1"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w/ penalty</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w/o penalty</a:t>
                      </a:r>
                      <a:endParaRPr sz="2000"/>
                    </a:p>
                  </a:txBody>
                  <a:tcPr marT="0" marB="0" marR="111775" marL="111775"/>
                </a:tc>
              </a:tr>
              <a:tr h="304800">
                <a:tc>
                  <a:txBody>
                    <a:bodyPr/>
                    <a:lstStyle/>
                    <a:p>
                      <a:pPr indent="0" lvl="0" marL="0" marR="0" rtl="0" algn="ctr">
                        <a:lnSpc>
                          <a:spcPct val="100000"/>
                        </a:lnSpc>
                        <a:spcBef>
                          <a:spcPts val="0"/>
                        </a:spcBef>
                        <a:spcAft>
                          <a:spcPts val="0"/>
                        </a:spcAft>
                        <a:buClr>
                          <a:schemeClr val="dk1"/>
                        </a:buClr>
                        <a:buSzPts val="1800"/>
                        <a:buFont typeface="Calibri"/>
                        <a:buNone/>
                      </a:pPr>
                      <a:r>
                        <a:rPr lang="en-US" sz="2000"/>
                        <a:t>FP cnt</a:t>
                      </a:r>
                      <a:endParaRPr sz="2000" u="none" cap="none" strike="noStrike">
                        <a:latin typeface="Times New Roman"/>
                        <a:ea typeface="Times New Roman"/>
                        <a:cs typeface="Times New Roman"/>
                        <a:sym typeface="Times New Roman"/>
                      </a:endParaRPr>
                    </a:p>
                  </a:txBody>
                  <a:tcPr marT="0" marB="0" marR="111775" marL="111775"/>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22</a:t>
                      </a:r>
                      <a:endParaRPr sz="2000" u="none" cap="none" strike="noStrike">
                        <a:latin typeface="Times New Roman"/>
                        <a:ea typeface="Times New Roman"/>
                        <a:cs typeface="Times New Roman"/>
                        <a:sym typeface="Times New Roman"/>
                      </a:endParaRPr>
                    </a:p>
                  </a:txBody>
                  <a:tcPr marT="0" marB="0" marR="111775" marL="1117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2000"/>
                        <a:t>37</a:t>
                      </a:r>
                      <a:endParaRPr sz="2000" u="none" cap="none" strike="noStrike">
                        <a:latin typeface="Times New Roman"/>
                        <a:ea typeface="Times New Roman"/>
                        <a:cs typeface="Times New Roman"/>
                        <a:sym typeface="Times New Roman"/>
                      </a:endParaRPr>
                    </a:p>
                  </a:txBody>
                  <a:tcPr marT="0" marB="0" marR="111775" marL="111775" anchor="ctr"/>
                </a:tc>
              </a:tr>
            </a:tbl>
          </a:graphicData>
        </a:graphic>
      </p:graphicFrame>
      <p:sp>
        <p:nvSpPr>
          <p:cNvPr id="112" name="Google Shape;112;p1"/>
          <p:cNvSpPr txBox="1"/>
          <p:nvPr/>
        </p:nvSpPr>
        <p:spPr>
          <a:xfrm>
            <a:off x="12990852" y="25541138"/>
            <a:ext cx="3250500" cy="3687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1600"/>
              <a:buFont typeface="Microsoft JhengHei"/>
              <a:buNone/>
            </a:pPr>
            <a:r>
              <a:rPr b="1" lang="en-US" sz="2000">
                <a:solidFill>
                  <a:srgbClr val="002060"/>
                </a:solidFill>
                <a:latin typeface="Microsoft JhengHei"/>
                <a:ea typeface="Microsoft JhengHei"/>
                <a:cs typeface="Microsoft JhengHei"/>
                <a:sym typeface="Microsoft JhengHei"/>
              </a:rPr>
              <a:t>Multi</a:t>
            </a:r>
            <a:r>
              <a:rPr b="1" lang="en-US" sz="2000">
                <a:solidFill>
                  <a:srgbClr val="002060"/>
                </a:solidFill>
                <a:latin typeface="Microsoft JhengHei"/>
                <a:ea typeface="Microsoft JhengHei"/>
                <a:cs typeface="Microsoft JhengHei"/>
                <a:sym typeface="Microsoft JhengHei"/>
              </a:rPr>
              <a:t> label F1 scores</a:t>
            </a:r>
            <a:r>
              <a:rPr b="1" i="0" lang="en-US" sz="2000" u="none" cap="none" strike="noStrike">
                <a:solidFill>
                  <a:srgbClr val="002060"/>
                </a:solidFill>
                <a:latin typeface="Microsoft JhengHei"/>
                <a:ea typeface="Microsoft JhengHei"/>
                <a:cs typeface="Microsoft JhengHei"/>
                <a:sym typeface="Microsoft JhengHei"/>
              </a:rPr>
              <a:t> </a:t>
            </a:r>
            <a:endParaRPr b="1" i="0" sz="2000" u="none" cap="none" strike="noStrike">
              <a:solidFill>
                <a:srgbClr val="002060"/>
              </a:solidFill>
              <a:latin typeface="Microsoft JhengHei"/>
              <a:ea typeface="Microsoft JhengHei"/>
              <a:cs typeface="Microsoft JhengHei"/>
              <a:sym typeface="Microsoft JhengHei"/>
            </a:endParaRPr>
          </a:p>
        </p:txBody>
      </p:sp>
      <p:sp>
        <p:nvSpPr>
          <p:cNvPr id="113" name="Google Shape;113;p1"/>
          <p:cNvSpPr txBox="1"/>
          <p:nvPr/>
        </p:nvSpPr>
        <p:spPr>
          <a:xfrm>
            <a:off x="12914652" y="26684138"/>
            <a:ext cx="3250500" cy="368700"/>
          </a:xfrm>
          <a:prstGeom prst="rect">
            <a:avLst/>
          </a:prstGeom>
          <a:noFill/>
          <a:ln>
            <a:noFill/>
          </a:ln>
        </p:spPr>
        <p:txBody>
          <a:bodyPr anchorCtr="0" anchor="t" bIns="30175" lIns="30175" spcFirstLastPara="1" rIns="30175" wrap="square" tIns="30175">
            <a:spAutoFit/>
          </a:bodyPr>
          <a:lstStyle/>
          <a:p>
            <a:pPr indent="0" lvl="0" marL="0" marR="0" rtl="0" algn="l">
              <a:lnSpc>
                <a:spcPct val="100000"/>
              </a:lnSpc>
              <a:spcBef>
                <a:spcPts val="0"/>
              </a:spcBef>
              <a:spcAft>
                <a:spcPts val="0"/>
              </a:spcAft>
              <a:buClr>
                <a:srgbClr val="002060"/>
              </a:buClr>
              <a:buSzPts val="1600"/>
              <a:buFont typeface="Microsoft JhengHei"/>
              <a:buNone/>
            </a:pPr>
            <a:r>
              <a:rPr b="1" lang="en-US" sz="2000">
                <a:solidFill>
                  <a:srgbClr val="002060"/>
                </a:solidFill>
                <a:latin typeface="Microsoft JhengHei"/>
                <a:ea typeface="Microsoft JhengHei"/>
                <a:cs typeface="Microsoft JhengHei"/>
                <a:sym typeface="Microsoft JhengHei"/>
              </a:rPr>
              <a:t>Multi</a:t>
            </a:r>
            <a:r>
              <a:rPr b="1" lang="en-US" sz="2000">
                <a:solidFill>
                  <a:srgbClr val="002060"/>
                </a:solidFill>
                <a:latin typeface="Microsoft JhengHei"/>
                <a:ea typeface="Microsoft JhengHei"/>
                <a:cs typeface="Microsoft JhengHei"/>
                <a:sym typeface="Microsoft JhengHei"/>
              </a:rPr>
              <a:t> label penalty count</a:t>
            </a:r>
            <a:endParaRPr b="1" i="0" sz="2000" u="none" cap="none" strike="noStrike">
              <a:solidFill>
                <a:srgbClr val="002060"/>
              </a:solidFill>
              <a:latin typeface="Microsoft JhengHei"/>
              <a:ea typeface="Microsoft JhengHei"/>
              <a:cs typeface="Microsoft JhengHei"/>
              <a:sym typeface="Microsoft JhengHei"/>
            </a:endParaRPr>
          </a:p>
        </p:txBody>
      </p:sp>
      <p:pic>
        <p:nvPicPr>
          <p:cNvPr id="114" name="Google Shape;114;p1"/>
          <p:cNvPicPr preferRelativeResize="0"/>
          <p:nvPr/>
        </p:nvPicPr>
        <p:blipFill rotWithShape="1">
          <a:blip r:embed="rId12">
            <a:alphaModFix/>
          </a:blip>
          <a:srcRect b="6180" l="7935" r="12630" t="11188"/>
          <a:stretch/>
        </p:blipFill>
        <p:spPr>
          <a:xfrm>
            <a:off x="16716375" y="20764500"/>
            <a:ext cx="4333099" cy="3380850"/>
          </a:xfrm>
          <a:prstGeom prst="rect">
            <a:avLst/>
          </a:prstGeom>
          <a:noFill/>
          <a:ln>
            <a:noFill/>
          </a:ln>
        </p:spPr>
      </p:pic>
      <p:sp>
        <p:nvSpPr>
          <p:cNvPr id="115" name="Google Shape;115;p1"/>
          <p:cNvSpPr txBox="1"/>
          <p:nvPr/>
        </p:nvSpPr>
        <p:spPr>
          <a:xfrm>
            <a:off x="10382347" y="20102046"/>
            <a:ext cx="6857100" cy="461100"/>
          </a:xfrm>
          <a:prstGeom prst="rect">
            <a:avLst/>
          </a:prstGeom>
          <a:noFill/>
          <a:ln>
            <a:noFill/>
          </a:ln>
        </p:spPr>
        <p:txBody>
          <a:bodyPr anchorCtr="0" anchor="t" bIns="30175" lIns="30175" spcFirstLastPara="1" rIns="30175" wrap="square" tIns="30175">
            <a:spAutoFit/>
          </a:bodyPr>
          <a:lstStyle/>
          <a:p>
            <a:pPr indent="457200" lvl="0" marL="457200" marR="0" rtl="0" algn="l">
              <a:lnSpc>
                <a:spcPct val="100000"/>
              </a:lnSpc>
              <a:spcBef>
                <a:spcPts val="0"/>
              </a:spcBef>
              <a:spcAft>
                <a:spcPts val="0"/>
              </a:spcAft>
              <a:buClr>
                <a:srgbClr val="002060"/>
              </a:buClr>
              <a:buSzPts val="3100"/>
              <a:buFont typeface="Microsoft JhengHei"/>
              <a:buNone/>
            </a:pPr>
            <a:r>
              <a:rPr b="1" i="0" lang="en-US" sz="2600" u="none" cap="none" strike="noStrike">
                <a:solidFill>
                  <a:srgbClr val="002060"/>
                </a:solidFill>
                <a:latin typeface="Microsoft JhengHei"/>
                <a:ea typeface="Microsoft JhengHei"/>
                <a:cs typeface="Microsoft JhengHei"/>
                <a:sym typeface="Microsoft JhengHei"/>
              </a:rPr>
              <a:t>5.</a:t>
            </a:r>
            <a:r>
              <a:rPr b="1" lang="en-US" sz="2600">
                <a:solidFill>
                  <a:srgbClr val="002060"/>
                </a:solidFill>
                <a:latin typeface="Microsoft JhengHei"/>
                <a:ea typeface="Microsoft JhengHei"/>
                <a:cs typeface="Microsoft JhengHei"/>
                <a:sym typeface="Microsoft JhengHei"/>
              </a:rPr>
              <a:t>1 Single Label</a:t>
            </a:r>
            <a:endParaRPr sz="2600"/>
          </a:p>
        </p:txBody>
      </p:sp>
      <p:sp>
        <p:nvSpPr>
          <p:cNvPr id="116" name="Google Shape;116;p1"/>
          <p:cNvSpPr txBox="1"/>
          <p:nvPr/>
        </p:nvSpPr>
        <p:spPr>
          <a:xfrm>
            <a:off x="17007150" y="24295525"/>
            <a:ext cx="3986700" cy="676500"/>
          </a:xfrm>
          <a:prstGeom prst="rect">
            <a:avLst/>
          </a:prstGeom>
          <a:noFill/>
          <a:ln>
            <a:noFill/>
          </a:ln>
        </p:spPr>
        <p:txBody>
          <a:bodyPr anchorCtr="0" anchor="t" bIns="30175" lIns="30175" spcFirstLastPara="1" rIns="30175" wrap="square" tIns="30175">
            <a:spAutoFit/>
          </a:bodyPr>
          <a:lstStyle/>
          <a:p>
            <a:pPr indent="0" lvl="0" marL="0" marR="0" rtl="0" algn="ctr">
              <a:lnSpc>
                <a:spcPct val="100000"/>
              </a:lnSpc>
              <a:spcBef>
                <a:spcPts val="0"/>
              </a:spcBef>
              <a:spcAft>
                <a:spcPts val="0"/>
              </a:spcAft>
              <a:buClr>
                <a:srgbClr val="002060"/>
              </a:buClr>
              <a:buSzPts val="1600"/>
              <a:buFont typeface="Microsoft JhengHei"/>
              <a:buNone/>
            </a:pPr>
            <a:r>
              <a:rPr b="1" lang="en-US" sz="2000">
                <a:solidFill>
                  <a:srgbClr val="002060"/>
                </a:solidFill>
                <a:latin typeface="Microsoft JhengHei"/>
                <a:ea typeface="Microsoft JhengHei"/>
                <a:cs typeface="Microsoft JhengHei"/>
                <a:sym typeface="Microsoft JhengHei"/>
              </a:rPr>
              <a:t>Single Label ResNeSt </a:t>
            </a:r>
            <a:endParaRPr b="1" sz="2000">
              <a:solidFill>
                <a:srgbClr val="002060"/>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2060"/>
              </a:buClr>
              <a:buSzPts val="1600"/>
              <a:buFont typeface="Microsoft JhengHei"/>
              <a:buNone/>
            </a:pPr>
            <a:r>
              <a:rPr b="1" lang="en-US" sz="2000">
                <a:solidFill>
                  <a:srgbClr val="002060"/>
                </a:solidFill>
                <a:latin typeface="Microsoft JhengHei"/>
                <a:ea typeface="Microsoft JhengHei"/>
                <a:cs typeface="Microsoft JhengHei"/>
                <a:sym typeface="Microsoft JhengHei"/>
              </a:rPr>
              <a:t>confusion matrix</a:t>
            </a:r>
            <a:endParaRPr b="1" i="0" sz="2000" u="none" cap="none" strike="noStrike">
              <a:solidFill>
                <a:srgbClr val="002060"/>
              </a:solidFill>
              <a:latin typeface="Microsoft JhengHei"/>
              <a:ea typeface="Microsoft JhengHei"/>
              <a:cs typeface="Microsoft JhengHei"/>
              <a:sym typeface="Microsoft JhengHei"/>
            </a:endParaRPr>
          </a:p>
        </p:txBody>
      </p:sp>
      <p:sp>
        <p:nvSpPr>
          <p:cNvPr id="117" name="Google Shape;117;p1"/>
          <p:cNvSpPr txBox="1"/>
          <p:nvPr/>
        </p:nvSpPr>
        <p:spPr>
          <a:xfrm>
            <a:off x="10382347" y="24902646"/>
            <a:ext cx="6857100" cy="461100"/>
          </a:xfrm>
          <a:prstGeom prst="rect">
            <a:avLst/>
          </a:prstGeom>
          <a:noFill/>
          <a:ln>
            <a:noFill/>
          </a:ln>
        </p:spPr>
        <p:txBody>
          <a:bodyPr anchorCtr="0" anchor="t" bIns="30175" lIns="30175" spcFirstLastPara="1" rIns="30175" wrap="square" tIns="30175">
            <a:spAutoFit/>
          </a:bodyPr>
          <a:lstStyle/>
          <a:p>
            <a:pPr indent="457200" lvl="0" marL="457200" marR="0" rtl="0" algn="l">
              <a:lnSpc>
                <a:spcPct val="100000"/>
              </a:lnSpc>
              <a:spcBef>
                <a:spcPts val="0"/>
              </a:spcBef>
              <a:spcAft>
                <a:spcPts val="0"/>
              </a:spcAft>
              <a:buClr>
                <a:srgbClr val="002060"/>
              </a:buClr>
              <a:buSzPts val="3100"/>
              <a:buFont typeface="Microsoft JhengHei"/>
              <a:buNone/>
            </a:pPr>
            <a:r>
              <a:rPr b="1" i="0" lang="en-US" sz="2600" u="none" cap="none" strike="noStrike">
                <a:solidFill>
                  <a:srgbClr val="002060"/>
                </a:solidFill>
                <a:latin typeface="Microsoft JhengHei"/>
                <a:ea typeface="Microsoft JhengHei"/>
                <a:cs typeface="Microsoft JhengHei"/>
                <a:sym typeface="Microsoft JhengHei"/>
              </a:rPr>
              <a:t>5.</a:t>
            </a:r>
            <a:r>
              <a:rPr b="1" lang="en-US" sz="2600">
                <a:solidFill>
                  <a:srgbClr val="002060"/>
                </a:solidFill>
                <a:latin typeface="Microsoft JhengHei"/>
                <a:ea typeface="Microsoft JhengHei"/>
                <a:cs typeface="Microsoft JhengHei"/>
                <a:sym typeface="Microsoft JhengHei"/>
              </a:rPr>
              <a:t>2</a:t>
            </a:r>
            <a:r>
              <a:rPr b="1" lang="en-US" sz="2600">
                <a:solidFill>
                  <a:srgbClr val="002060"/>
                </a:solidFill>
                <a:latin typeface="Microsoft JhengHei"/>
                <a:ea typeface="Microsoft JhengHei"/>
                <a:cs typeface="Microsoft JhengHei"/>
                <a:sym typeface="Microsoft JhengHei"/>
              </a:rPr>
              <a:t> Multi Label</a:t>
            </a:r>
            <a:endParaRPr sz="2600"/>
          </a:p>
        </p:txBody>
      </p:sp>
      <p:grpSp>
        <p:nvGrpSpPr>
          <p:cNvPr id="118" name="Google Shape;118;p1"/>
          <p:cNvGrpSpPr/>
          <p:nvPr/>
        </p:nvGrpSpPr>
        <p:grpSpPr>
          <a:xfrm>
            <a:off x="603297" y="2481556"/>
            <a:ext cx="8443992" cy="1298621"/>
            <a:chOff x="571714" y="2442345"/>
            <a:chExt cx="8443992" cy="1298621"/>
          </a:xfrm>
        </p:grpSpPr>
        <p:pic>
          <p:nvPicPr>
            <p:cNvPr id="119" name="Google Shape;119;p1"/>
            <p:cNvPicPr preferRelativeResize="0"/>
            <p:nvPr/>
          </p:nvPicPr>
          <p:blipFill rotWithShape="1">
            <a:blip r:embed="rId13">
              <a:alphaModFix/>
            </a:blip>
            <a:srcRect b="0" l="0" r="0" t="0"/>
            <a:stretch/>
          </p:blipFill>
          <p:spPr>
            <a:xfrm>
              <a:off x="2247979" y="2467031"/>
              <a:ext cx="1224767" cy="1224767"/>
            </a:xfrm>
            <a:prstGeom prst="rect">
              <a:avLst/>
            </a:prstGeom>
            <a:noFill/>
            <a:ln>
              <a:noFill/>
            </a:ln>
          </p:spPr>
        </p:pic>
        <p:pic>
          <p:nvPicPr>
            <p:cNvPr id="120" name="Google Shape;120;p1"/>
            <p:cNvPicPr preferRelativeResize="0"/>
            <p:nvPr/>
          </p:nvPicPr>
          <p:blipFill rotWithShape="1">
            <a:blip r:embed="rId14">
              <a:alphaModFix/>
            </a:blip>
            <a:srcRect b="0" l="0" r="0" t="0"/>
            <a:stretch/>
          </p:blipFill>
          <p:spPr>
            <a:xfrm>
              <a:off x="4113858" y="2519860"/>
              <a:ext cx="1122236" cy="1122236"/>
            </a:xfrm>
            <a:prstGeom prst="rect">
              <a:avLst/>
            </a:prstGeom>
            <a:noFill/>
            <a:ln>
              <a:noFill/>
            </a:ln>
          </p:spPr>
        </p:pic>
        <p:pic>
          <p:nvPicPr>
            <p:cNvPr id="121" name="Google Shape;121;p1"/>
            <p:cNvPicPr preferRelativeResize="0"/>
            <p:nvPr/>
          </p:nvPicPr>
          <p:blipFill rotWithShape="1">
            <a:blip r:embed="rId15">
              <a:alphaModFix/>
            </a:blip>
            <a:srcRect b="0" l="0" r="0" t="0"/>
            <a:stretch/>
          </p:blipFill>
          <p:spPr>
            <a:xfrm>
              <a:off x="5919281" y="2485906"/>
              <a:ext cx="1234054" cy="1234054"/>
            </a:xfrm>
            <a:prstGeom prst="rect">
              <a:avLst/>
            </a:prstGeom>
            <a:noFill/>
            <a:ln>
              <a:noFill/>
            </a:ln>
          </p:spPr>
        </p:pic>
        <p:pic>
          <p:nvPicPr>
            <p:cNvPr id="122" name="Google Shape;122;p1"/>
            <p:cNvPicPr preferRelativeResize="0"/>
            <p:nvPr/>
          </p:nvPicPr>
          <p:blipFill rotWithShape="1">
            <a:blip r:embed="rId16">
              <a:alphaModFix/>
            </a:blip>
            <a:srcRect b="0" l="0" r="0" t="0"/>
            <a:stretch/>
          </p:blipFill>
          <p:spPr>
            <a:xfrm>
              <a:off x="7717085" y="2442345"/>
              <a:ext cx="1298621" cy="1298621"/>
            </a:xfrm>
            <a:prstGeom prst="rect">
              <a:avLst/>
            </a:prstGeom>
            <a:noFill/>
            <a:ln>
              <a:noFill/>
            </a:ln>
          </p:spPr>
        </p:pic>
        <p:pic>
          <p:nvPicPr>
            <p:cNvPr id="123" name="Google Shape;123;p1"/>
            <p:cNvPicPr preferRelativeResize="0"/>
            <p:nvPr/>
          </p:nvPicPr>
          <p:blipFill rotWithShape="1">
            <a:blip r:embed="rId17">
              <a:alphaModFix/>
            </a:blip>
            <a:srcRect b="0" l="0" r="0" t="0"/>
            <a:stretch/>
          </p:blipFill>
          <p:spPr>
            <a:xfrm>
              <a:off x="571714" y="2490267"/>
              <a:ext cx="1190147" cy="1190147"/>
            </a:xfrm>
            <a:prstGeom prst="rect">
              <a:avLst/>
            </a:prstGeom>
            <a:noFill/>
            <a:ln>
              <a:noFill/>
            </a:ln>
          </p:spPr>
        </p:pic>
      </p:grpSp>
      <p:pic>
        <p:nvPicPr>
          <p:cNvPr id="124" name="Google Shape;124;p1"/>
          <p:cNvPicPr preferRelativeResize="0"/>
          <p:nvPr/>
        </p:nvPicPr>
        <p:blipFill>
          <a:blip r:embed="rId18">
            <a:alphaModFix/>
          </a:blip>
          <a:stretch>
            <a:fillRect/>
          </a:stretch>
        </p:blipFill>
        <p:spPr>
          <a:xfrm rot="607823">
            <a:off x="16468088" y="27219448"/>
            <a:ext cx="5133278" cy="32151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SophieLin</dc:creator>
</cp:coreProperties>
</file>