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67" r:id="rId4"/>
    <p:sldId id="259" r:id="rId5"/>
    <p:sldId id="268" r:id="rId6"/>
    <p:sldId id="264" r:id="rId7"/>
    <p:sldId id="265" r:id="rId8"/>
    <p:sldId id="266" r:id="rId9"/>
    <p:sldId id="269" r:id="rId10"/>
    <p:sldId id="263" r:id="rId11"/>
    <p:sldId id="275" r:id="rId12"/>
    <p:sldId id="276" r:id="rId13"/>
    <p:sldId id="282" r:id="rId14"/>
    <p:sldId id="277" r:id="rId15"/>
    <p:sldId id="278" r:id="rId16"/>
    <p:sldId id="274" r:id="rId17"/>
    <p:sldId id="279" r:id="rId18"/>
    <p:sldId id="283" r:id="rId19"/>
    <p:sldId id="284" r:id="rId20"/>
    <p:sldId id="288" r:id="rId21"/>
    <p:sldId id="289" r:id="rId22"/>
    <p:sldId id="293" r:id="rId23"/>
    <p:sldId id="292" r:id="rId24"/>
    <p:sldId id="291" r:id="rId25"/>
    <p:sldId id="2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B8E"/>
    <a:srgbClr val="1EB4DC"/>
    <a:srgbClr val="FEE95C"/>
    <a:srgbClr val="FC5656"/>
    <a:srgbClr val="5A9E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6400" autoAdjust="0"/>
  </p:normalViewPr>
  <p:slideViewPr>
    <p:cSldViewPr>
      <p:cViewPr varScale="1">
        <p:scale>
          <a:sx n="88" d="100"/>
          <a:sy n="88" d="100"/>
        </p:scale>
        <p:origin x="-16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52294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204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레저스포츠 예매 사이트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5556" y="3964503"/>
            <a:ext cx="6400800" cy="67248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김태훈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>
                    <a:lumMod val="65000"/>
                  </a:schemeClr>
                </a:solidFill>
              </a:rPr>
              <a:t>신혜림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이수연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안성수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김대현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300192" y="5710523"/>
            <a:ext cx="2952328" cy="11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992F7A9-B685-4DF7-ACE8-23FE8292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00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및 회원가입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및 제약조건 검사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JQUERY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제약조건 검사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window.open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으로 새로운 창에서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중복체크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우편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번호기능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중복체크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비동기로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" y="967024"/>
            <a:ext cx="5504618" cy="41116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43" y="1005015"/>
            <a:ext cx="3115983" cy="22226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227679"/>
            <a:ext cx="3541976" cy="17971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786" y="3094051"/>
            <a:ext cx="1954512" cy="33519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2339752" y="1412776"/>
            <a:ext cx="2664296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58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예약하기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첫번째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변화에 따라서 다른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내용을 비동기적으로 반영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AJAX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비동기로 업체에 따른 상품정보를 가져온다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동적으로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TAG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9" y="1013509"/>
            <a:ext cx="8369728" cy="1755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2" y="2708920"/>
            <a:ext cx="4285660" cy="22863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62" y="2581782"/>
            <a:ext cx="4206655" cy="1664238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3347864" y="2211215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03648" y="2385308"/>
            <a:ext cx="2840360" cy="2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7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예약하기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 날짜를 선택하여 예약 날짜를 설정가능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Java Calendar Library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이용하여 달력 구현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동적으로 이용시간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날짜변경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944" y="924424"/>
            <a:ext cx="291427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500570"/>
            <a:ext cx="3600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000108"/>
            <a:ext cx="608037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화살표 17"/>
          <p:cNvSpPr/>
          <p:nvPr/>
        </p:nvSpPr>
        <p:spPr>
          <a:xfrm>
            <a:off x="2143108" y="4558536"/>
            <a:ext cx="1586319" cy="184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928802"/>
            <a:ext cx="3552832" cy="211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오른쪽 화살표 20"/>
          <p:cNvSpPr/>
          <p:nvPr/>
        </p:nvSpPr>
        <p:spPr>
          <a:xfrm>
            <a:off x="3212968" y="2223709"/>
            <a:ext cx="11430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5400000" flipH="1" flipV="1">
            <a:off x="1963962" y="1613049"/>
            <a:ext cx="1052922" cy="274726"/>
          </a:xfrm>
          <a:prstGeom prst="bentConnector3">
            <a:avLst>
              <a:gd name="adj1" fmla="val 103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979712" y="1566746"/>
            <a:ext cx="1897997" cy="13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>
            <a:off x="3059832" y="1808640"/>
            <a:ext cx="216024" cy="977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7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예약하기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 버튼을 누르게 되면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 예약 전 다시 한번 고객에게 예약 상세정보를 알려주는 페이지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예약정보를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이용하여 새로운 정보를 가져와서 사용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7964504" cy="283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714752"/>
            <a:ext cx="5786478" cy="192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72" y="3841254"/>
            <a:ext cx="1646454" cy="15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정렬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14285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Search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누르면 구매 횟수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금액순으로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리스트 정렬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값을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전송해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mybatis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when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절에서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분기문을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사용하여 다른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215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1419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9108" y="1142984"/>
            <a:ext cx="5815467" cy="354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모서리가 둥근 직사각형 19"/>
          <p:cNvSpPr/>
          <p:nvPr/>
        </p:nvSpPr>
        <p:spPr>
          <a:xfrm>
            <a:off x="3357554" y="1285860"/>
            <a:ext cx="3000396" cy="285752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28992" y="3286124"/>
            <a:ext cx="3071834" cy="285752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게시판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0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비동기적으로 수정내용을 반영한다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AJAX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비동기로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전달한다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구분자로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구분하여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720" y="928670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602138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4591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857496"/>
            <a:ext cx="5354665" cy="19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786322"/>
            <a:ext cx="28098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414" y="357166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선호도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0" y="188638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121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예약이 가장 많은 상품 순서대로 띄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움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그룹함수를 사용하여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위부터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위까지 순서대로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720" y="1000108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357717" cy="30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357430"/>
            <a:ext cx="4819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모서리가 둥근 직사각형 15"/>
          <p:cNvSpPr/>
          <p:nvPr/>
        </p:nvSpPr>
        <p:spPr>
          <a:xfrm>
            <a:off x="4500562" y="3357562"/>
            <a:ext cx="3000396" cy="357190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기능과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페이징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답글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map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mybatis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선택적으로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 select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REF, STEP, LEV, PNUM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답글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pageBean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컨트롤러단에서 처리한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페이징빈을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모델에 담아 뷰에서 표시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15370" cy="186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5286412" cy="244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214686"/>
            <a:ext cx="3743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화살표 17"/>
          <p:cNvSpPr/>
          <p:nvPr/>
        </p:nvSpPr>
        <p:spPr>
          <a:xfrm rot="19750194">
            <a:off x="5787726" y="4618615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팝업창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사용자의 스크롤을 따라다니면서 상품추천을 해주는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팝업창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JQUERY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scroll, animate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자연스러운 스크롤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upSize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downsize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변수로 상품의 행의 수에 따라 스크롤 위치 조정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1695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000108"/>
            <a:ext cx="3681422" cy="324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071942"/>
            <a:ext cx="3324223" cy="85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498" y="479716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사용자의 오른쪽 아래 화면에 항상 따라 다니면서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맨 위로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갈수있게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해주는 아이콘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display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속성을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설정하여 구현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9468" y="4755454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435769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72106" cy="2994844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8215370" cy="65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80406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아래쪽 화살표 27"/>
          <p:cNvSpPr/>
          <p:nvPr/>
        </p:nvSpPr>
        <p:spPr>
          <a:xfrm rot="2840774">
            <a:off x="7559202" y="2370576"/>
            <a:ext cx="206024" cy="831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257175"/>
            <a:ext cx="9144000" cy="666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 분담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기간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구조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및 부가기능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999" y="44115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41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16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상품목록마다 리뷰를 달 수 있고 평점을 확인 할 수 있음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집계 함수를 사용하여 상품별 리뷰 건수 확인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Multipart file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이미지 업로드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87026"/>
            <a:ext cx="6143668" cy="372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786322"/>
            <a:ext cx="63357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31" y="2124462"/>
            <a:ext cx="2434009" cy="62622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940152" y="1844824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932040" y="3212976"/>
            <a:ext cx="1440160" cy="157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17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Model1, Model2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제작된 코드를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Controller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사용하도록 변경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226447" cy="345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429000"/>
            <a:ext cx="4629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3983" y="-96270"/>
            <a:ext cx="4932041" cy="71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742915" y="2683296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03</a:t>
            </a:r>
            <a:endParaRPr lang="en-US" altLang="ko-KR" sz="45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2915" y="3311555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부가기</a:t>
            </a:r>
            <a:r>
              <a:rPr lang="ko-KR" altLang="en-US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능</a:t>
            </a:r>
            <a:endParaRPr lang="en-US" altLang="ko-KR" sz="45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6655" y="5809234"/>
            <a:ext cx="1839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DB41BD6-7B8D-475D-9AEE-ADBB4B941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98" y="1016013"/>
            <a:ext cx="1709114" cy="7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4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비추천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18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좋아요를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누르면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증가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싫어요를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누르면 좋아요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감소후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싫어요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증가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증가된 상태로 다시 누르면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감소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JQUERY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현재상태를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가져온뒤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조건에 따른 분기 후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사용하여 동적으로 현재상태의 값을 변화시킨다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286808" cy="14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571744"/>
            <a:ext cx="3286148" cy="237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78"/>
            <a:ext cx="2643206" cy="28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7643834" y="2071678"/>
            <a:ext cx="857256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2714620"/>
            <a:ext cx="206246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76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잘린 사각형 20"/>
          <p:cNvSpPr/>
          <p:nvPr/>
        </p:nvSpPr>
        <p:spPr>
          <a:xfrm rot="10800000">
            <a:off x="142844" y="142852"/>
            <a:ext cx="963465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찜한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목록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142852"/>
            <a:ext cx="9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19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567877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비추천을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바탕으로 자신이 추천한 목록을 오른쪽 상단에 띄운다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EQUI JOIN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추천한 상품을 선택한다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538" y="563705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542" y="52392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설명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736" y="934222"/>
            <a:ext cx="8413171" cy="415853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6616721" cy="244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643314"/>
            <a:ext cx="44386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20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 smtClean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3573016"/>
            <a:ext cx="396044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3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3983" y="-96270"/>
            <a:ext cx="4932041" cy="71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742915" y="2683296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2915" y="3311555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기획 및 설계</a:t>
            </a:r>
            <a:endParaRPr lang="en-US" altLang="ko-KR" sz="45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6655" y="5809234"/>
            <a:ext cx="1839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DB41BD6-7B8D-475D-9AEE-ADBB4B941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98" y="1016013"/>
            <a:ext cx="1709114" cy="7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51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 의도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1207" y="3111844"/>
            <a:ext cx="5930003" cy="868652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6438" y="5306013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6781" y="1248904"/>
            <a:ext cx="504344" cy="493176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7069" y="1248904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82189" y="198886"/>
            <a:ext cx="3066276" cy="1724858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2056" y="3177849"/>
            <a:ext cx="504056" cy="49317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2058" y="1290819"/>
            <a:ext cx="7168789" cy="115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시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도마다 개별적으로 운영되고 있는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레저스포츠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예약시스템으로 인한 불편함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여가활동을 즐기고 싶은 소비자들에게 보다 쉽게 레저스포츠를 이용 할 수 있는 사이트를 만들기 위하여 기획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1207" y="390496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시시 각각으로 변하는 레저스포츠활동 이용 가능여부를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통합적으로 관리 및 운영하기 위한 목적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76" y="3149030"/>
            <a:ext cx="5669804" cy="8314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53" y="281550"/>
            <a:ext cx="2818987" cy="164219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71206" y="523329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커뮤니티를 통한 국내 레저스포츠 관련 소통 및 교류 활성화로 안전사고 예방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924944"/>
            <a:ext cx="9108503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0" y="5185522"/>
            <a:ext cx="9108503" cy="1671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980728"/>
            <a:ext cx="5400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8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18001" y="7598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안성수</a:t>
            </a:r>
            <a:endParaRPr lang="ko-KR" altLang="en-US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7554" y="1071546"/>
            <a:ext cx="556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DB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모델링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ORM </a:t>
            </a:r>
            <a:r>
              <a:rPr lang="en-US" altLang="ko-KR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mapper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작성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게시판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예매시스템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상품정보 페이지 구현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Spring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호환 테스트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PPT </a:t>
            </a:r>
            <a:r>
              <a:rPr lang="ko-KR" altLang="en-US" sz="12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제작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및 발표</a:t>
            </a:r>
            <a:endParaRPr lang="en-US" altLang="ko-KR" sz="12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3" name="shapeid_308"/>
          <p:cNvSpPr>
            <a:spLocks noChangeArrowheads="1"/>
          </p:cNvSpPr>
          <p:nvPr/>
        </p:nvSpPr>
        <p:spPr bwMode="auto">
          <a:xfrm rot="5400000">
            <a:off x="3264843" y="1132505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shapeid_308"/>
          <p:cNvSpPr>
            <a:spLocks noChangeArrowheads="1"/>
          </p:cNvSpPr>
          <p:nvPr/>
        </p:nvSpPr>
        <p:spPr bwMode="auto">
          <a:xfrm rot="5400000">
            <a:off x="3248968" y="1331894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shapeid_308">
            <a:extLst>
              <a:ext uri="{FF2B5EF4-FFF2-40B4-BE49-F238E27FC236}">
                <a16:creationId xmlns:a16="http://schemas.microsoft.com/office/drawing/2014/main" xmlns="" id="{22605357-4187-AA42-966A-CEE83474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56260" y="1531944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994" y="21627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신혜림</a:t>
            </a:r>
            <a:endParaRPr lang="ko-KR" altLang="en-US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0547" y="2474391"/>
            <a:ext cx="556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DB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모델링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ORM </a:t>
            </a:r>
            <a:r>
              <a:rPr lang="en-US" altLang="ko-KR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mapper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작성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ko-KR" altLang="en-US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마이페이지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회원정보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예약 내역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구현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Ajax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를 사용한 </a:t>
            </a:r>
            <a:r>
              <a:rPr lang="ko-KR" altLang="en-US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비동기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수정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삭제 구현</a:t>
            </a:r>
            <a:endParaRPr lang="en-US" altLang="ko-KR" sz="12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48" name="shapeid_308"/>
          <p:cNvSpPr>
            <a:spLocks noChangeArrowheads="1"/>
          </p:cNvSpPr>
          <p:nvPr/>
        </p:nvSpPr>
        <p:spPr bwMode="auto">
          <a:xfrm rot="5400000">
            <a:off x="867836" y="2535350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shapeid_308"/>
          <p:cNvSpPr>
            <a:spLocks noChangeArrowheads="1"/>
          </p:cNvSpPr>
          <p:nvPr/>
        </p:nvSpPr>
        <p:spPr bwMode="auto">
          <a:xfrm rot="5400000">
            <a:off x="851961" y="2734739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0" name="shapeid_308">
            <a:extLst>
              <a:ext uri="{FF2B5EF4-FFF2-40B4-BE49-F238E27FC236}">
                <a16:creationId xmlns:a16="http://schemas.microsoft.com/office/drawing/2014/main" xmlns="" id="{22605357-4187-AA42-966A-CEE83474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9253" y="2934789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2828" y="352004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김태훈</a:t>
            </a:r>
            <a:endParaRPr lang="ko-KR" altLang="en-US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4810" y="3857628"/>
            <a:ext cx="556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DB </a:t>
            </a:r>
            <a:r>
              <a:rPr lang="ko-KR" altLang="en-US" sz="12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모델링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ORM </a:t>
            </a:r>
            <a:r>
              <a:rPr lang="en-US" altLang="ko-KR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mapper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작성 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메인 페이지 및 관리자 페이지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로그인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회원가입 구현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</a:endParaRPr>
          </a:p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PPT </a:t>
            </a:r>
            <a:r>
              <a:rPr lang="ko-KR" altLang="en-US" sz="12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제작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및 발표</a:t>
            </a:r>
            <a:endParaRPr lang="en-US" altLang="ko-KR" sz="12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3" name="shapeid_308"/>
          <p:cNvSpPr>
            <a:spLocks noChangeArrowheads="1"/>
          </p:cNvSpPr>
          <p:nvPr/>
        </p:nvSpPr>
        <p:spPr bwMode="auto">
          <a:xfrm rot="5400000">
            <a:off x="3939670" y="3892672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4" name="shapeid_308"/>
          <p:cNvSpPr>
            <a:spLocks noChangeArrowheads="1"/>
          </p:cNvSpPr>
          <p:nvPr/>
        </p:nvSpPr>
        <p:spPr bwMode="auto">
          <a:xfrm rot="5400000">
            <a:off x="3923795" y="4092061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5" name="shapeid_308">
            <a:extLst>
              <a:ext uri="{FF2B5EF4-FFF2-40B4-BE49-F238E27FC236}">
                <a16:creationId xmlns:a16="http://schemas.microsoft.com/office/drawing/2014/main" xmlns="" id="{22605357-4187-AA42-966A-CEE83474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31087" y="4292111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0994" y="47344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김대현</a:t>
            </a:r>
            <a:endParaRPr lang="ko-KR" altLang="en-US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0547" y="5046159"/>
            <a:ext cx="556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DB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모델링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ORM </a:t>
            </a:r>
            <a:r>
              <a:rPr lang="en-US" altLang="ko-KR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mapper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작성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</a:endParaRPr>
          </a:p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Table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예제 데이터 샘플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SQL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 작성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ZIPCODE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를 사용한 우편번호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SELECT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기능 구현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8" name="shapeid_308"/>
          <p:cNvSpPr>
            <a:spLocks noChangeArrowheads="1"/>
          </p:cNvSpPr>
          <p:nvPr/>
        </p:nvSpPr>
        <p:spPr bwMode="auto">
          <a:xfrm rot="5400000">
            <a:off x="867836" y="5107118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9" name="shapeid_308"/>
          <p:cNvSpPr>
            <a:spLocks noChangeArrowheads="1"/>
          </p:cNvSpPr>
          <p:nvPr/>
        </p:nvSpPr>
        <p:spPr bwMode="auto">
          <a:xfrm rot="5400000">
            <a:off x="851961" y="5306507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0" name="shapeid_308">
            <a:extLst>
              <a:ext uri="{FF2B5EF4-FFF2-40B4-BE49-F238E27FC236}">
                <a16:creationId xmlns:a16="http://schemas.microsoft.com/office/drawing/2014/main" xmlns="" id="{22605357-4187-AA42-966A-CEE83474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9253" y="5506557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07076" y="57346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이수연</a:t>
            </a:r>
            <a:endParaRPr lang="ko-KR" altLang="en-US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46629" y="6046291"/>
            <a:ext cx="556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DB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모델링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ORM </a:t>
            </a:r>
            <a:r>
              <a:rPr lang="en-US" altLang="ko-KR" sz="1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mapper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</a:rPr>
              <a:t>작성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</a:endParaRPr>
          </a:p>
          <a:p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상품 상세정보 페이지 리뷰시스템 구현</a:t>
            </a:r>
            <a:endParaRPr lang="en-US" altLang="ko-KR" sz="1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디자인 및 </a:t>
            </a:r>
            <a:r>
              <a:rPr lang="en-US" altLang="ko-KR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CSS </a:t>
            </a:r>
            <a:r>
              <a:rPr lang="ko-KR" altLang="en-US" sz="1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구현</a:t>
            </a:r>
            <a:endParaRPr lang="en-US" altLang="ko-KR" sz="12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63" name="shapeid_308"/>
          <p:cNvSpPr>
            <a:spLocks noChangeArrowheads="1"/>
          </p:cNvSpPr>
          <p:nvPr/>
        </p:nvSpPr>
        <p:spPr bwMode="auto">
          <a:xfrm rot="5400000">
            <a:off x="3653918" y="6107250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4" name="shapeid_308"/>
          <p:cNvSpPr>
            <a:spLocks noChangeArrowheads="1"/>
          </p:cNvSpPr>
          <p:nvPr/>
        </p:nvSpPr>
        <p:spPr bwMode="auto">
          <a:xfrm rot="5400000">
            <a:off x="3638043" y="6306639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5" name="shapeid_308">
            <a:extLst>
              <a:ext uri="{FF2B5EF4-FFF2-40B4-BE49-F238E27FC236}">
                <a16:creationId xmlns:a16="http://schemas.microsoft.com/office/drawing/2014/main" xmlns="" id="{22605357-4187-AA42-966A-CEE83474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45335" y="6506689"/>
            <a:ext cx="133350" cy="114300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0 h 21600"/>
              <a:gd name="T4" fmla="*/ 21600 w 21600"/>
              <a:gd name="T5" fmla="*/ 21600 h 21600"/>
              <a:gd name="T6" fmla="*/ 5400 w 21600"/>
              <a:gd name="T7" fmla="*/ 10800 h 21600"/>
              <a:gd name="T8" fmla="*/ 1620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lnTo>
                  <a:pt x="108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41719C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714348" y="428604"/>
            <a:ext cx="6221186" cy="7733868"/>
          </a:xfrm>
          <a:custGeom>
            <a:avLst/>
            <a:gdLst>
              <a:gd name="connsiteX0" fmla="*/ 2645228 w 6221186"/>
              <a:gd name="connsiteY0" fmla="*/ 0 h 7770586"/>
              <a:gd name="connsiteX1" fmla="*/ 1338943 w 6221186"/>
              <a:gd name="connsiteY1" fmla="*/ 1012371 h 7770586"/>
              <a:gd name="connsiteX2" fmla="*/ 6215743 w 6221186"/>
              <a:gd name="connsiteY2" fmla="*/ 2286000 h 7770586"/>
              <a:gd name="connsiteX3" fmla="*/ 1371600 w 6221186"/>
              <a:gd name="connsiteY3" fmla="*/ 3233057 h 7770586"/>
              <a:gd name="connsiteX4" fmla="*/ 5540828 w 6221186"/>
              <a:gd name="connsiteY4" fmla="*/ 4942114 h 7770586"/>
              <a:gd name="connsiteX5" fmla="*/ 2721428 w 6221186"/>
              <a:gd name="connsiteY5" fmla="*/ 5344885 h 7770586"/>
              <a:gd name="connsiteX6" fmla="*/ 1208314 w 6221186"/>
              <a:gd name="connsiteY6" fmla="*/ 6063343 h 7770586"/>
              <a:gd name="connsiteX7" fmla="*/ 555171 w 6221186"/>
              <a:gd name="connsiteY7" fmla="*/ 6433457 h 77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86" h="7770586">
                <a:moveTo>
                  <a:pt x="2645228" y="0"/>
                </a:moveTo>
                <a:cubicBezTo>
                  <a:pt x="1694542" y="315685"/>
                  <a:pt x="743857" y="631371"/>
                  <a:pt x="1338943" y="1012371"/>
                </a:cubicBezTo>
                <a:cubicBezTo>
                  <a:pt x="1934029" y="1393371"/>
                  <a:pt x="6210300" y="1915886"/>
                  <a:pt x="6215743" y="2286000"/>
                </a:cubicBezTo>
                <a:cubicBezTo>
                  <a:pt x="6221186" y="2656114"/>
                  <a:pt x="1484086" y="2790371"/>
                  <a:pt x="1371600" y="3233057"/>
                </a:cubicBezTo>
                <a:cubicBezTo>
                  <a:pt x="1259114" y="3675743"/>
                  <a:pt x="5315857" y="4590143"/>
                  <a:pt x="5540828" y="4942114"/>
                </a:cubicBezTo>
                <a:cubicBezTo>
                  <a:pt x="5765799" y="5294085"/>
                  <a:pt x="3443514" y="5158014"/>
                  <a:pt x="2721428" y="5344885"/>
                </a:cubicBezTo>
                <a:cubicBezTo>
                  <a:pt x="1999342" y="5531756"/>
                  <a:pt x="1569357" y="5881914"/>
                  <a:pt x="1208314" y="6063343"/>
                </a:cubicBezTo>
                <a:cubicBezTo>
                  <a:pt x="847271" y="6244772"/>
                  <a:pt x="0" y="7770586"/>
                  <a:pt x="555171" y="6433457"/>
                </a:cubicBezTo>
              </a:path>
            </a:pathLst>
          </a:custGeom>
          <a:ln w="28575" cap="sq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57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개발환경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7626" y="1549955"/>
            <a:ext cx="7168789" cy="1172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2020. 04. 21 ~ 2020. 06. 12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95621" y="1808656"/>
            <a:ext cx="1585322" cy="69272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8062" y="141838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기간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538" y="3071810"/>
            <a:ext cx="7639217" cy="62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Eclipse, EXERD,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sqldeveloper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window10, JDK 1.6, Quantum DB, Apache Tomcat, 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 11.g,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mybatis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3984" y="3047701"/>
            <a:ext cx="1215068" cy="83428"/>
          </a:xfrm>
          <a:prstGeom prst="rect">
            <a:avLst/>
          </a:prstGeom>
          <a:solidFill>
            <a:srgbClr val="FEE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1088" y="27236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개발환경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7627" y="4005064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SPRING, JSP,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SQL,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13984" y="4181184"/>
            <a:ext cx="2115167" cy="72008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8062" y="3830436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사용언어 및 기술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47627" y="5157192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신혜림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안성수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이수연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김태훈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김대현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2462" y="5166484"/>
            <a:ext cx="1215068" cy="83428"/>
          </a:xfrm>
          <a:prstGeom prst="rect">
            <a:avLst/>
          </a:prstGeom>
          <a:solidFill>
            <a:srgbClr val="57C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1601" y="49411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개발인원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기간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6512" y="4005064"/>
            <a:ext cx="9180512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08044" y="3729470"/>
            <a:ext cx="576064" cy="576064"/>
          </a:xfrm>
          <a:prstGeom prst="ellipse">
            <a:avLst/>
          </a:prstGeom>
          <a:solidFill>
            <a:srgbClr val="FC5656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39751" y="3725336"/>
            <a:ext cx="576064" cy="576064"/>
          </a:xfrm>
          <a:prstGeom prst="ellipse">
            <a:avLst/>
          </a:prstGeom>
          <a:solidFill>
            <a:srgbClr val="FEE95C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27984" y="3725336"/>
            <a:ext cx="576064" cy="576064"/>
          </a:xfrm>
          <a:prstGeom prst="ellipse">
            <a:avLst/>
          </a:prstGeom>
          <a:solidFill>
            <a:srgbClr val="1EB4DC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00192" y="3732133"/>
            <a:ext cx="576064" cy="576064"/>
          </a:xfrm>
          <a:prstGeom prst="ellipse">
            <a:avLst/>
          </a:prstGeom>
          <a:solidFill>
            <a:srgbClr val="57CB8E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552060" y="3387818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>
            <a:off x="4563580" y="3440702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483767" y="4360970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6444208" y="4380204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72520" y="2601669"/>
            <a:ext cx="248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 04 .21 ~ 04. 29 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기획 및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제안서 산출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2458" y="2621147"/>
            <a:ext cx="2107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 05. 09 ~ 05. 20  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개발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63686" y="4674380"/>
            <a:ext cx="2304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2020. 04. 29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 05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09 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 및 순서도 기획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07855" y="4679729"/>
            <a:ext cx="2736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 05. 20 ~ 05. 29 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통합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중간 발표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64557" y="3738775"/>
            <a:ext cx="576064" cy="576064"/>
          </a:xfrm>
          <a:prstGeom prst="ellipse">
            <a:avLst/>
          </a:prstGeom>
          <a:solidFill>
            <a:srgbClr val="FC5656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8287068" y="3456846"/>
            <a:ext cx="288032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23025" y="2497635"/>
            <a:ext cx="25502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 05. 29 ~ 06. 12  model1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전환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개발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8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8" y="815703"/>
            <a:ext cx="8372060" cy="6147864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구조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658" y="938884"/>
            <a:ext cx="8372060" cy="2409492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9510" y="3376401"/>
            <a:ext cx="2659540" cy="1880824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유저정보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2990" y="5285249"/>
            <a:ext cx="7735474" cy="1572751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및 예약 관련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7" y="3348376"/>
            <a:ext cx="5256584" cy="1936873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및 예약 관련 </a:t>
            </a:r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671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3983" y="-96270"/>
            <a:ext cx="4932041" cy="71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742915" y="2683296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02</a:t>
            </a:r>
            <a:endParaRPr lang="en-US" altLang="ko-KR" sz="45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2915" y="3311555"/>
            <a:ext cx="3787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개발</a:t>
            </a:r>
            <a:endParaRPr lang="en-US" altLang="ko-KR" sz="45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6655" y="5809234"/>
            <a:ext cx="1839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DB41BD6-7B8D-475D-9AEE-ADBB4B941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98" y="1016013"/>
            <a:ext cx="1709114" cy="7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4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</TotalTime>
  <Words>816</Words>
  <Application>Microsoft Office PowerPoint</Application>
  <PresentationFormat>화면 슬라이드 쇼(4:3)</PresentationFormat>
  <Paragraphs>208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레저스포츠 예매 사이트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SIST</cp:lastModifiedBy>
  <cp:revision>102</cp:revision>
  <dcterms:created xsi:type="dcterms:W3CDTF">2016-12-03T02:22:10Z</dcterms:created>
  <dcterms:modified xsi:type="dcterms:W3CDTF">2020-06-09T08:55:05Z</dcterms:modified>
</cp:coreProperties>
</file>