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</p:sldIdLst>
  <p:sldSz cx="18288000" cy="10287000"/>
  <p:notesSz cx="6858000" cy="9144000"/>
  <p:embeddedFontLst>
    <p:embeddedFont>
      <p:font typeface="DM Sans" panose="020B0604020202020204" charset="0"/>
      <p:regular r:id="rId10"/>
    </p:embeddedFont>
    <p:embeddedFont>
      <p:font typeface="Open Sauce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1" d="100"/>
          <a:sy n="81" d="100"/>
        </p:scale>
        <p:origin x="1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9D7C1-990B-463F-ADD0-2359417FEEAF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BECD-4898-486D-8B3E-FA364D2A1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56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9BECD-4898-486D-8B3E-FA364D2A13D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96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13792"/>
            <a:ext cx="16227262" cy="889871"/>
            <a:chOff x="0" y="0"/>
            <a:chExt cx="4273847" cy="2343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3847" cy="234369"/>
            </a:xfrm>
            <a:custGeom>
              <a:avLst/>
              <a:gdLst/>
              <a:ahLst/>
              <a:cxnLst/>
              <a:rect l="l" t="t" r="r" b="b"/>
              <a:pathLst>
                <a:path w="4273847" h="234369">
                  <a:moveTo>
                    <a:pt x="47709" y="0"/>
                  </a:moveTo>
                  <a:lnTo>
                    <a:pt x="4226137" y="0"/>
                  </a:lnTo>
                  <a:cubicBezTo>
                    <a:pt x="4252487" y="0"/>
                    <a:pt x="4273847" y="21360"/>
                    <a:pt x="4273847" y="47709"/>
                  </a:cubicBezTo>
                  <a:lnTo>
                    <a:pt x="4273847" y="186660"/>
                  </a:lnTo>
                  <a:cubicBezTo>
                    <a:pt x="4273847" y="213009"/>
                    <a:pt x="4252487" y="234369"/>
                    <a:pt x="4226137" y="234369"/>
                  </a:cubicBezTo>
                  <a:lnTo>
                    <a:pt x="47709" y="234369"/>
                  </a:lnTo>
                  <a:cubicBezTo>
                    <a:pt x="21360" y="234369"/>
                    <a:pt x="0" y="213009"/>
                    <a:pt x="0" y="186660"/>
                  </a:cubicBezTo>
                  <a:lnTo>
                    <a:pt x="0" y="47709"/>
                  </a:lnTo>
                  <a:cubicBezTo>
                    <a:pt x="0" y="21360"/>
                    <a:pt x="21360" y="0"/>
                    <a:pt x="47709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1D1B1A"/>
              </a:solidFill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73847" cy="281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13792"/>
            <a:ext cx="3070808" cy="889871"/>
            <a:chOff x="0" y="0"/>
            <a:chExt cx="808772" cy="2343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08772" cy="234369"/>
            </a:xfrm>
            <a:custGeom>
              <a:avLst/>
              <a:gdLst/>
              <a:ahLst/>
              <a:cxnLst/>
              <a:rect l="l" t="t" r="r" b="b"/>
              <a:pathLst>
                <a:path w="808772" h="234369">
                  <a:moveTo>
                    <a:pt x="117185" y="0"/>
                  </a:moveTo>
                  <a:lnTo>
                    <a:pt x="691588" y="0"/>
                  </a:lnTo>
                  <a:cubicBezTo>
                    <a:pt x="722667" y="0"/>
                    <a:pt x="752473" y="12346"/>
                    <a:pt x="774450" y="34323"/>
                  </a:cubicBezTo>
                  <a:cubicBezTo>
                    <a:pt x="796426" y="56299"/>
                    <a:pt x="808772" y="86105"/>
                    <a:pt x="808772" y="117185"/>
                  </a:cubicBezTo>
                  <a:lnTo>
                    <a:pt x="808772" y="117185"/>
                  </a:lnTo>
                  <a:cubicBezTo>
                    <a:pt x="808772" y="181904"/>
                    <a:pt x="756307" y="234369"/>
                    <a:pt x="691588" y="234369"/>
                  </a:cubicBezTo>
                  <a:lnTo>
                    <a:pt x="117185" y="234369"/>
                  </a:lnTo>
                  <a:cubicBezTo>
                    <a:pt x="86105" y="234369"/>
                    <a:pt x="56299" y="222023"/>
                    <a:pt x="34323" y="200047"/>
                  </a:cubicBezTo>
                  <a:cubicBezTo>
                    <a:pt x="12346" y="178070"/>
                    <a:pt x="0" y="148264"/>
                    <a:pt x="0" y="117185"/>
                  </a:cubicBezTo>
                  <a:lnTo>
                    <a:pt x="0" y="117185"/>
                  </a:lnTo>
                  <a:cubicBezTo>
                    <a:pt x="0" y="86105"/>
                    <a:pt x="12346" y="56299"/>
                    <a:pt x="34323" y="34323"/>
                  </a:cubicBezTo>
                  <a:cubicBezTo>
                    <a:pt x="56299" y="12346"/>
                    <a:pt x="86105" y="0"/>
                    <a:pt x="117185" y="0"/>
                  </a:cubicBezTo>
                  <a:close/>
                </a:path>
              </a:pathLst>
            </a:custGeom>
            <a:solidFill>
              <a:srgbClr val="1D1B1A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08772" cy="281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Introduction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5546330" y="1244472"/>
            <a:ext cx="428511" cy="428511"/>
          </a:xfrm>
          <a:custGeom>
            <a:avLst/>
            <a:gdLst/>
            <a:ahLst/>
            <a:cxnLst/>
            <a:rect l="l" t="t" r="r" b="b"/>
            <a:pathLst>
              <a:path w="428511" h="428511">
                <a:moveTo>
                  <a:pt x="0" y="0"/>
                </a:moveTo>
                <a:lnTo>
                  <a:pt x="428511" y="0"/>
                </a:lnTo>
                <a:lnTo>
                  <a:pt x="428511" y="428511"/>
                </a:lnTo>
                <a:lnTo>
                  <a:pt x="0" y="428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9" name="Group 9"/>
          <p:cNvGrpSpPr/>
          <p:nvPr/>
        </p:nvGrpSpPr>
        <p:grpSpPr>
          <a:xfrm>
            <a:off x="-489767" y="7789797"/>
            <a:ext cx="19267533" cy="3240118"/>
            <a:chOff x="0" y="0"/>
            <a:chExt cx="5538410" cy="93136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538410" cy="931365"/>
            </a:xfrm>
            <a:custGeom>
              <a:avLst/>
              <a:gdLst/>
              <a:ahLst/>
              <a:cxnLst/>
              <a:rect l="l" t="t" r="r" b="b"/>
              <a:pathLst>
                <a:path w="5538410" h="931365">
                  <a:moveTo>
                    <a:pt x="0" y="0"/>
                  </a:moveTo>
                  <a:lnTo>
                    <a:pt x="5538410" y="0"/>
                  </a:lnTo>
                  <a:lnTo>
                    <a:pt x="5538410" y="931365"/>
                  </a:lnTo>
                  <a:lnTo>
                    <a:pt x="0" y="931365"/>
                  </a:lnTo>
                  <a:close/>
                </a:path>
              </a:pathLst>
            </a:custGeom>
            <a:solidFill>
              <a:srgbClr val="A6CFD5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5538410" cy="9789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366091" y="1013792"/>
            <a:ext cx="889871" cy="88987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1B1A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76139" tIns="76139" rIns="76139" bIns="76139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1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573850" y="2884994"/>
            <a:ext cx="11140299" cy="3076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99"/>
              </a:lnSpc>
            </a:pPr>
            <a:r>
              <a:rPr lang="en-US" sz="12999" spc="-649" dirty="0" err="1">
                <a:solidFill>
                  <a:srgbClr val="1D1B1A"/>
                </a:solidFill>
                <a:latin typeface="DM Sans"/>
                <a:ea typeface="DM Sans"/>
                <a:cs typeface="DM Sans"/>
                <a:sym typeface="DM Sans"/>
              </a:rPr>
              <a:t>LaunchPad</a:t>
            </a:r>
            <a:r>
              <a:rPr lang="en-US" sz="12999" spc="-649" dirty="0">
                <a:solidFill>
                  <a:srgbClr val="1D1B1A"/>
                </a:solidFill>
                <a:latin typeface="DM Sans"/>
                <a:ea typeface="DM Sans"/>
                <a:cs typeface="DM Sans"/>
                <a:sym typeface="DM Sans"/>
              </a:rPr>
              <a:t> Pitch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444258" y="7184418"/>
            <a:ext cx="1168884" cy="116888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1B1A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786830" y="7488923"/>
            <a:ext cx="483740" cy="483740"/>
          </a:xfrm>
          <a:custGeom>
            <a:avLst/>
            <a:gdLst/>
            <a:ahLst/>
            <a:cxnLst/>
            <a:rect l="l" t="t" r="r" b="b"/>
            <a:pathLst>
              <a:path w="483740" h="483740">
                <a:moveTo>
                  <a:pt x="0" y="0"/>
                </a:moveTo>
                <a:lnTo>
                  <a:pt x="483740" y="0"/>
                </a:lnTo>
                <a:lnTo>
                  <a:pt x="483740" y="483740"/>
                </a:lnTo>
                <a:lnTo>
                  <a:pt x="0" y="483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20" name="Group 20"/>
          <p:cNvGrpSpPr/>
          <p:nvPr/>
        </p:nvGrpSpPr>
        <p:grpSpPr>
          <a:xfrm>
            <a:off x="4438013" y="1085095"/>
            <a:ext cx="2917864" cy="747265"/>
            <a:chOff x="0" y="0"/>
            <a:chExt cx="768491" cy="19681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68491" cy="196811"/>
            </a:xfrm>
            <a:custGeom>
              <a:avLst/>
              <a:gdLst/>
              <a:ahLst/>
              <a:cxnLst/>
              <a:rect l="l" t="t" r="r" b="b"/>
              <a:pathLst>
                <a:path w="768491" h="196811">
                  <a:moveTo>
                    <a:pt x="98405" y="0"/>
                  </a:moveTo>
                  <a:lnTo>
                    <a:pt x="670086" y="0"/>
                  </a:lnTo>
                  <a:cubicBezTo>
                    <a:pt x="724433" y="0"/>
                    <a:pt x="768491" y="44058"/>
                    <a:pt x="768491" y="98405"/>
                  </a:cubicBezTo>
                  <a:lnTo>
                    <a:pt x="768491" y="98405"/>
                  </a:lnTo>
                  <a:cubicBezTo>
                    <a:pt x="768491" y="152753"/>
                    <a:pt x="724433" y="196811"/>
                    <a:pt x="670086" y="196811"/>
                  </a:cubicBezTo>
                  <a:lnTo>
                    <a:pt x="98405" y="196811"/>
                  </a:lnTo>
                  <a:cubicBezTo>
                    <a:pt x="44058" y="196811"/>
                    <a:pt x="0" y="152753"/>
                    <a:pt x="0" y="98405"/>
                  </a:cubicBezTo>
                  <a:lnTo>
                    <a:pt x="0" y="98405"/>
                  </a:lnTo>
                  <a:cubicBezTo>
                    <a:pt x="0" y="44058"/>
                    <a:pt x="44058" y="0"/>
                    <a:pt x="984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768491" cy="244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1D1B1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Problem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4436344" y="5768157"/>
            <a:ext cx="9411974" cy="1038435"/>
            <a:chOff x="0" y="0"/>
            <a:chExt cx="2705451" cy="29849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705451" cy="298496"/>
            </a:xfrm>
            <a:custGeom>
              <a:avLst/>
              <a:gdLst/>
              <a:ahLst/>
              <a:cxnLst/>
              <a:rect l="l" t="t" r="r" b="b"/>
              <a:pathLst>
                <a:path w="2705451" h="298496">
                  <a:moveTo>
                    <a:pt x="82256" y="0"/>
                  </a:moveTo>
                  <a:lnTo>
                    <a:pt x="2623195" y="0"/>
                  </a:lnTo>
                  <a:cubicBezTo>
                    <a:pt x="2645011" y="0"/>
                    <a:pt x="2665933" y="8666"/>
                    <a:pt x="2681359" y="24092"/>
                  </a:cubicBezTo>
                  <a:cubicBezTo>
                    <a:pt x="2696785" y="39518"/>
                    <a:pt x="2705451" y="60440"/>
                    <a:pt x="2705451" y="82256"/>
                  </a:cubicBezTo>
                  <a:lnTo>
                    <a:pt x="2705451" y="216240"/>
                  </a:lnTo>
                  <a:cubicBezTo>
                    <a:pt x="2705451" y="261669"/>
                    <a:pt x="2668624" y="298496"/>
                    <a:pt x="2623195" y="298496"/>
                  </a:cubicBezTo>
                  <a:lnTo>
                    <a:pt x="82256" y="298496"/>
                  </a:lnTo>
                  <a:cubicBezTo>
                    <a:pt x="36827" y="298496"/>
                    <a:pt x="0" y="261669"/>
                    <a:pt x="0" y="216240"/>
                  </a:cubicBezTo>
                  <a:lnTo>
                    <a:pt x="0" y="82256"/>
                  </a:lnTo>
                  <a:cubicBezTo>
                    <a:pt x="0" y="36827"/>
                    <a:pt x="36827" y="0"/>
                    <a:pt x="82256" y="0"/>
                  </a:cubicBezTo>
                  <a:close/>
                </a:path>
              </a:pathLst>
            </a:custGeom>
            <a:solidFill>
              <a:srgbClr val="EFCECB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2705451" cy="3461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700" spc="-135" dirty="0">
                  <a:solidFill>
                    <a:srgbClr val="1D1B1A"/>
                  </a:solidFill>
                  <a:latin typeface="DM Sans"/>
                  <a:ea typeface="DM Sans"/>
                  <a:cs typeface="DM Sans"/>
                  <a:sym typeface="DM Sans"/>
                </a:rPr>
                <a:t>Team 01: Victoria, </a:t>
              </a:r>
              <a:r>
                <a:rPr lang="en-US" sz="2700" spc="-135" dirty="0" err="1">
                  <a:solidFill>
                    <a:srgbClr val="1D1B1A"/>
                  </a:solidFill>
                  <a:latin typeface="DM Sans"/>
                  <a:ea typeface="DM Sans"/>
                  <a:cs typeface="DM Sans"/>
                  <a:sym typeface="DM Sans"/>
                </a:rPr>
                <a:t>Sumneet</a:t>
              </a:r>
              <a:r>
                <a:rPr lang="en-US" sz="2700" spc="-135" dirty="0">
                  <a:solidFill>
                    <a:srgbClr val="1D1B1A"/>
                  </a:solidFill>
                  <a:latin typeface="DM Sans"/>
                  <a:ea typeface="DM Sans"/>
                  <a:cs typeface="DM Sans"/>
                  <a:sym typeface="DM Sans"/>
                </a:rPr>
                <a:t>, </a:t>
              </a:r>
              <a:r>
                <a:rPr lang="en-US" sz="2700" spc="-135" dirty="0" err="1">
                  <a:solidFill>
                    <a:srgbClr val="1D1B1A"/>
                  </a:solidFill>
                  <a:latin typeface="DM Sans"/>
                  <a:ea typeface="DM Sans"/>
                  <a:cs typeface="DM Sans"/>
                  <a:sym typeface="DM Sans"/>
                </a:rPr>
                <a:t>Parakh</a:t>
              </a:r>
              <a:r>
                <a:rPr lang="en-US" sz="2700" spc="-135" dirty="0">
                  <a:solidFill>
                    <a:srgbClr val="1D1B1A"/>
                  </a:solidFill>
                  <a:latin typeface="DM Sans"/>
                  <a:ea typeface="DM Sans"/>
                  <a:cs typeface="DM Sans"/>
                  <a:sym typeface="DM Sans"/>
                </a:rPr>
                <a:t>, </a:t>
              </a:r>
              <a:r>
                <a:rPr lang="en-US" sz="2700" spc="-135" dirty="0" err="1">
                  <a:solidFill>
                    <a:srgbClr val="1D1B1A"/>
                  </a:solidFill>
                  <a:latin typeface="DM Sans"/>
                  <a:ea typeface="DM Sans"/>
                  <a:cs typeface="DM Sans"/>
                  <a:sym typeface="DM Sans"/>
                </a:rPr>
                <a:t>Yongqian</a:t>
              </a:r>
              <a:r>
                <a:rPr lang="en-US" sz="2700" spc="-135" dirty="0">
                  <a:solidFill>
                    <a:srgbClr val="1D1B1A"/>
                  </a:solidFill>
                  <a:latin typeface="DM Sans"/>
                  <a:ea typeface="DM Sans"/>
                  <a:cs typeface="DM Sans"/>
                  <a:sym typeface="DM Sans"/>
                </a:rPr>
                <a:t>, Pratiksha 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215150" y="5655027"/>
            <a:ext cx="1264696" cy="1264696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1B1A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15585668" y="5961568"/>
            <a:ext cx="523660" cy="651614"/>
          </a:xfrm>
          <a:custGeom>
            <a:avLst/>
            <a:gdLst/>
            <a:ahLst/>
            <a:cxnLst/>
            <a:rect l="l" t="t" r="r" b="b"/>
            <a:pathLst>
              <a:path w="523660" h="651614">
                <a:moveTo>
                  <a:pt x="0" y="0"/>
                </a:moveTo>
                <a:lnTo>
                  <a:pt x="523660" y="0"/>
                </a:lnTo>
                <a:lnTo>
                  <a:pt x="523660" y="651614"/>
                </a:lnTo>
                <a:lnTo>
                  <a:pt x="0" y="6516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0" name="Freeform 30"/>
          <p:cNvSpPr/>
          <p:nvPr/>
        </p:nvSpPr>
        <p:spPr>
          <a:xfrm>
            <a:off x="15180248" y="2780484"/>
            <a:ext cx="667250" cy="698623"/>
          </a:xfrm>
          <a:custGeom>
            <a:avLst/>
            <a:gdLst/>
            <a:ahLst/>
            <a:cxnLst/>
            <a:rect l="l" t="t" r="r" b="b"/>
            <a:pathLst>
              <a:path w="667250" h="698623">
                <a:moveTo>
                  <a:pt x="0" y="0"/>
                </a:moveTo>
                <a:lnTo>
                  <a:pt x="667250" y="0"/>
                </a:lnTo>
                <a:lnTo>
                  <a:pt x="667250" y="698624"/>
                </a:lnTo>
                <a:lnTo>
                  <a:pt x="0" y="6986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72057" t="-66841" r="-74127" b="-68287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1" name="Freeform 31"/>
          <p:cNvSpPr/>
          <p:nvPr/>
        </p:nvSpPr>
        <p:spPr>
          <a:xfrm>
            <a:off x="1896854" y="4644671"/>
            <a:ext cx="667250" cy="698623"/>
          </a:xfrm>
          <a:custGeom>
            <a:avLst/>
            <a:gdLst/>
            <a:ahLst/>
            <a:cxnLst/>
            <a:rect l="l" t="t" r="r" b="b"/>
            <a:pathLst>
              <a:path w="667250" h="698623">
                <a:moveTo>
                  <a:pt x="0" y="0"/>
                </a:moveTo>
                <a:lnTo>
                  <a:pt x="667250" y="0"/>
                </a:lnTo>
                <a:lnTo>
                  <a:pt x="667250" y="698623"/>
                </a:lnTo>
                <a:lnTo>
                  <a:pt x="0" y="6986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72057" t="-66841" r="-74127" b="-68287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2" name="Group 32"/>
          <p:cNvGrpSpPr/>
          <p:nvPr/>
        </p:nvGrpSpPr>
        <p:grpSpPr>
          <a:xfrm>
            <a:off x="7553054" y="1085095"/>
            <a:ext cx="2917864" cy="747265"/>
            <a:chOff x="0" y="0"/>
            <a:chExt cx="768491" cy="19681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768491" cy="196811"/>
            </a:xfrm>
            <a:custGeom>
              <a:avLst/>
              <a:gdLst/>
              <a:ahLst/>
              <a:cxnLst/>
              <a:rect l="l" t="t" r="r" b="b"/>
              <a:pathLst>
                <a:path w="768491" h="196811">
                  <a:moveTo>
                    <a:pt x="98405" y="0"/>
                  </a:moveTo>
                  <a:lnTo>
                    <a:pt x="670086" y="0"/>
                  </a:lnTo>
                  <a:cubicBezTo>
                    <a:pt x="724433" y="0"/>
                    <a:pt x="768491" y="44058"/>
                    <a:pt x="768491" y="98405"/>
                  </a:cubicBezTo>
                  <a:lnTo>
                    <a:pt x="768491" y="98405"/>
                  </a:lnTo>
                  <a:cubicBezTo>
                    <a:pt x="768491" y="152753"/>
                    <a:pt x="724433" y="196811"/>
                    <a:pt x="670086" y="196811"/>
                  </a:cubicBezTo>
                  <a:lnTo>
                    <a:pt x="98405" y="196811"/>
                  </a:lnTo>
                  <a:cubicBezTo>
                    <a:pt x="44058" y="196811"/>
                    <a:pt x="0" y="152753"/>
                    <a:pt x="0" y="98405"/>
                  </a:cubicBezTo>
                  <a:lnTo>
                    <a:pt x="0" y="98405"/>
                  </a:lnTo>
                  <a:cubicBezTo>
                    <a:pt x="0" y="44058"/>
                    <a:pt x="44058" y="0"/>
                    <a:pt x="984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47625"/>
              <a:ext cx="768491" cy="244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1D1B1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Solution</a:t>
              </a:r>
            </a:p>
          </p:txBody>
        </p:sp>
      </p:grpSp>
      <p:sp>
        <p:nvSpPr>
          <p:cNvPr id="35" name="Freeform 35"/>
          <p:cNvSpPr/>
          <p:nvPr/>
        </p:nvSpPr>
        <p:spPr>
          <a:xfrm>
            <a:off x="7898934" y="7108236"/>
            <a:ext cx="2490132" cy="2490132"/>
          </a:xfrm>
          <a:custGeom>
            <a:avLst/>
            <a:gdLst/>
            <a:ahLst/>
            <a:cxnLst/>
            <a:rect l="l" t="t" r="r" b="b"/>
            <a:pathLst>
              <a:path w="2490132" h="2490132">
                <a:moveTo>
                  <a:pt x="0" y="0"/>
                </a:moveTo>
                <a:lnTo>
                  <a:pt x="2490132" y="0"/>
                </a:lnTo>
                <a:lnTo>
                  <a:pt x="2490132" y="2490132"/>
                </a:lnTo>
                <a:lnTo>
                  <a:pt x="0" y="249013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13792"/>
            <a:ext cx="16227262" cy="889871"/>
            <a:chOff x="0" y="0"/>
            <a:chExt cx="4273847" cy="2343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3847" cy="234369"/>
            </a:xfrm>
            <a:custGeom>
              <a:avLst/>
              <a:gdLst/>
              <a:ahLst/>
              <a:cxnLst/>
              <a:rect l="l" t="t" r="r" b="b"/>
              <a:pathLst>
                <a:path w="4273847" h="234369">
                  <a:moveTo>
                    <a:pt x="47709" y="0"/>
                  </a:moveTo>
                  <a:lnTo>
                    <a:pt x="4226137" y="0"/>
                  </a:lnTo>
                  <a:cubicBezTo>
                    <a:pt x="4252487" y="0"/>
                    <a:pt x="4273847" y="21360"/>
                    <a:pt x="4273847" y="47709"/>
                  </a:cubicBezTo>
                  <a:lnTo>
                    <a:pt x="4273847" y="186660"/>
                  </a:lnTo>
                  <a:cubicBezTo>
                    <a:pt x="4273847" y="213009"/>
                    <a:pt x="4252487" y="234369"/>
                    <a:pt x="4226137" y="234369"/>
                  </a:cubicBezTo>
                  <a:lnTo>
                    <a:pt x="47709" y="234369"/>
                  </a:lnTo>
                  <a:cubicBezTo>
                    <a:pt x="21360" y="234369"/>
                    <a:pt x="0" y="213009"/>
                    <a:pt x="0" y="186660"/>
                  </a:cubicBezTo>
                  <a:lnTo>
                    <a:pt x="0" y="47709"/>
                  </a:lnTo>
                  <a:cubicBezTo>
                    <a:pt x="0" y="21360"/>
                    <a:pt x="21360" y="0"/>
                    <a:pt x="47709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1D1B1A"/>
              </a:solidFill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73847" cy="281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27765" y="1085095"/>
            <a:ext cx="2871742" cy="747265"/>
            <a:chOff x="0" y="0"/>
            <a:chExt cx="756344" cy="1968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56344" cy="196811"/>
            </a:xfrm>
            <a:custGeom>
              <a:avLst/>
              <a:gdLst/>
              <a:ahLst/>
              <a:cxnLst/>
              <a:rect l="l" t="t" r="r" b="b"/>
              <a:pathLst>
                <a:path w="756344" h="196811">
                  <a:moveTo>
                    <a:pt x="98405" y="0"/>
                  </a:moveTo>
                  <a:lnTo>
                    <a:pt x="657938" y="0"/>
                  </a:lnTo>
                  <a:cubicBezTo>
                    <a:pt x="712286" y="0"/>
                    <a:pt x="756344" y="44058"/>
                    <a:pt x="756344" y="98405"/>
                  </a:cubicBezTo>
                  <a:lnTo>
                    <a:pt x="756344" y="98405"/>
                  </a:lnTo>
                  <a:cubicBezTo>
                    <a:pt x="756344" y="152753"/>
                    <a:pt x="712286" y="196811"/>
                    <a:pt x="657938" y="196811"/>
                  </a:cubicBezTo>
                  <a:lnTo>
                    <a:pt x="98405" y="196811"/>
                  </a:lnTo>
                  <a:cubicBezTo>
                    <a:pt x="44058" y="196811"/>
                    <a:pt x="0" y="152753"/>
                    <a:pt x="0" y="98405"/>
                  </a:cubicBezTo>
                  <a:lnTo>
                    <a:pt x="0" y="98405"/>
                  </a:lnTo>
                  <a:cubicBezTo>
                    <a:pt x="0" y="44058"/>
                    <a:pt x="44058" y="0"/>
                    <a:pt x="984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56344" cy="244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1D1B1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Introduction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5546330" y="1244472"/>
            <a:ext cx="428511" cy="428511"/>
          </a:xfrm>
          <a:custGeom>
            <a:avLst/>
            <a:gdLst/>
            <a:ahLst/>
            <a:cxnLst/>
            <a:rect l="l" t="t" r="r" b="b"/>
            <a:pathLst>
              <a:path w="428511" h="428511">
                <a:moveTo>
                  <a:pt x="0" y="0"/>
                </a:moveTo>
                <a:lnTo>
                  <a:pt x="428511" y="0"/>
                </a:lnTo>
                <a:lnTo>
                  <a:pt x="428511" y="428511"/>
                </a:lnTo>
                <a:lnTo>
                  <a:pt x="0" y="428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9" name="Group 9"/>
          <p:cNvGrpSpPr/>
          <p:nvPr/>
        </p:nvGrpSpPr>
        <p:grpSpPr>
          <a:xfrm>
            <a:off x="16366091" y="1013792"/>
            <a:ext cx="889871" cy="88987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1B1A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76139" tIns="76139" rIns="76139" bIns="76139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374189" y="1028700"/>
            <a:ext cx="2917864" cy="874963"/>
            <a:chOff x="0" y="0"/>
            <a:chExt cx="768491" cy="23044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68491" cy="230443"/>
            </a:xfrm>
            <a:custGeom>
              <a:avLst/>
              <a:gdLst/>
              <a:ahLst/>
              <a:cxnLst/>
              <a:rect l="l" t="t" r="r" b="b"/>
              <a:pathLst>
                <a:path w="768491" h="230443">
                  <a:moveTo>
                    <a:pt x="115221" y="0"/>
                  </a:moveTo>
                  <a:lnTo>
                    <a:pt x="653269" y="0"/>
                  </a:lnTo>
                  <a:cubicBezTo>
                    <a:pt x="716904" y="0"/>
                    <a:pt x="768491" y="51586"/>
                    <a:pt x="768491" y="115221"/>
                  </a:cubicBezTo>
                  <a:lnTo>
                    <a:pt x="768491" y="115221"/>
                  </a:lnTo>
                  <a:cubicBezTo>
                    <a:pt x="768491" y="178856"/>
                    <a:pt x="716904" y="230443"/>
                    <a:pt x="653269" y="230443"/>
                  </a:cubicBezTo>
                  <a:lnTo>
                    <a:pt x="115221" y="230443"/>
                  </a:lnTo>
                  <a:cubicBezTo>
                    <a:pt x="51586" y="230443"/>
                    <a:pt x="0" y="178856"/>
                    <a:pt x="0" y="115221"/>
                  </a:cubicBezTo>
                  <a:lnTo>
                    <a:pt x="0" y="115221"/>
                  </a:lnTo>
                  <a:cubicBezTo>
                    <a:pt x="0" y="51586"/>
                    <a:pt x="51586" y="0"/>
                    <a:pt x="115221" y="0"/>
                  </a:cubicBezTo>
                  <a:close/>
                </a:path>
              </a:pathLst>
            </a:custGeom>
            <a:solidFill>
              <a:srgbClr val="1D1B1A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768491" cy="278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Problem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2963038"/>
            <a:ext cx="16227262" cy="3906083"/>
            <a:chOff x="0" y="0"/>
            <a:chExt cx="4664491" cy="112279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664490" cy="1122795"/>
            </a:xfrm>
            <a:custGeom>
              <a:avLst/>
              <a:gdLst/>
              <a:ahLst/>
              <a:cxnLst/>
              <a:rect l="l" t="t" r="r" b="b"/>
              <a:pathLst>
                <a:path w="4664490" h="1122795">
                  <a:moveTo>
                    <a:pt x="47709" y="0"/>
                  </a:moveTo>
                  <a:lnTo>
                    <a:pt x="4616781" y="0"/>
                  </a:lnTo>
                  <a:cubicBezTo>
                    <a:pt x="4643130" y="0"/>
                    <a:pt x="4664490" y="21360"/>
                    <a:pt x="4664490" y="47709"/>
                  </a:cubicBezTo>
                  <a:lnTo>
                    <a:pt x="4664490" y="1075086"/>
                  </a:lnTo>
                  <a:cubicBezTo>
                    <a:pt x="4664490" y="1101435"/>
                    <a:pt x="4643130" y="1122795"/>
                    <a:pt x="4616781" y="1122795"/>
                  </a:cubicBezTo>
                  <a:lnTo>
                    <a:pt x="47709" y="1122795"/>
                  </a:lnTo>
                  <a:cubicBezTo>
                    <a:pt x="21360" y="1122795"/>
                    <a:pt x="0" y="1101435"/>
                    <a:pt x="0" y="1075086"/>
                  </a:cubicBezTo>
                  <a:lnTo>
                    <a:pt x="0" y="47709"/>
                  </a:lnTo>
                  <a:cubicBezTo>
                    <a:pt x="0" y="21360"/>
                    <a:pt x="21360" y="0"/>
                    <a:pt x="47709" y="0"/>
                  </a:cubicBezTo>
                  <a:close/>
                </a:path>
              </a:pathLst>
            </a:custGeom>
            <a:solidFill>
              <a:srgbClr val="A6CFD5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4664491" cy="1170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720573" y="3789856"/>
            <a:ext cx="15090454" cy="285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12000" spc="-600" dirty="0">
                <a:solidFill>
                  <a:srgbClr val="1D1B1A"/>
                </a:solidFill>
                <a:latin typeface="DM Sans"/>
                <a:ea typeface="DM Sans"/>
                <a:cs typeface="DM Sans"/>
                <a:sym typeface="DM Sans"/>
              </a:rPr>
              <a:t>Who here enjoys doing chores?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5265610" y="6372229"/>
            <a:ext cx="1418462" cy="1418462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DED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5592469" y="6699088"/>
            <a:ext cx="764744" cy="764744"/>
          </a:xfrm>
          <a:custGeom>
            <a:avLst/>
            <a:gdLst/>
            <a:ahLst/>
            <a:cxnLst/>
            <a:rect l="l" t="t" r="r" b="b"/>
            <a:pathLst>
              <a:path w="764744" h="764744">
                <a:moveTo>
                  <a:pt x="0" y="0"/>
                </a:moveTo>
                <a:lnTo>
                  <a:pt x="764744" y="0"/>
                </a:lnTo>
                <a:lnTo>
                  <a:pt x="764744" y="764744"/>
                </a:lnTo>
                <a:lnTo>
                  <a:pt x="0" y="764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3" name="Freeform 23"/>
          <p:cNvSpPr/>
          <p:nvPr/>
        </p:nvSpPr>
        <p:spPr>
          <a:xfrm>
            <a:off x="1720573" y="9042134"/>
            <a:ext cx="1923768" cy="399606"/>
          </a:xfrm>
          <a:custGeom>
            <a:avLst/>
            <a:gdLst/>
            <a:ahLst/>
            <a:cxnLst/>
            <a:rect l="l" t="t" r="r" b="b"/>
            <a:pathLst>
              <a:path w="1923768" h="399606">
                <a:moveTo>
                  <a:pt x="0" y="0"/>
                </a:moveTo>
                <a:lnTo>
                  <a:pt x="1923768" y="0"/>
                </a:lnTo>
                <a:lnTo>
                  <a:pt x="1923768" y="399606"/>
                </a:lnTo>
                <a:lnTo>
                  <a:pt x="0" y="3996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310516"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24" name="Group 24"/>
          <p:cNvGrpSpPr/>
          <p:nvPr/>
        </p:nvGrpSpPr>
        <p:grpSpPr>
          <a:xfrm>
            <a:off x="7553054" y="1085095"/>
            <a:ext cx="2917864" cy="747265"/>
            <a:chOff x="0" y="0"/>
            <a:chExt cx="768491" cy="19681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68491" cy="196811"/>
            </a:xfrm>
            <a:custGeom>
              <a:avLst/>
              <a:gdLst/>
              <a:ahLst/>
              <a:cxnLst/>
              <a:rect l="l" t="t" r="r" b="b"/>
              <a:pathLst>
                <a:path w="768491" h="196811">
                  <a:moveTo>
                    <a:pt x="98405" y="0"/>
                  </a:moveTo>
                  <a:lnTo>
                    <a:pt x="670086" y="0"/>
                  </a:lnTo>
                  <a:cubicBezTo>
                    <a:pt x="724433" y="0"/>
                    <a:pt x="768491" y="44058"/>
                    <a:pt x="768491" y="98405"/>
                  </a:cubicBezTo>
                  <a:lnTo>
                    <a:pt x="768491" y="98405"/>
                  </a:lnTo>
                  <a:cubicBezTo>
                    <a:pt x="768491" y="152753"/>
                    <a:pt x="724433" y="196811"/>
                    <a:pt x="670086" y="196811"/>
                  </a:cubicBezTo>
                  <a:lnTo>
                    <a:pt x="98405" y="196811"/>
                  </a:lnTo>
                  <a:cubicBezTo>
                    <a:pt x="44058" y="196811"/>
                    <a:pt x="0" y="152753"/>
                    <a:pt x="0" y="98405"/>
                  </a:cubicBezTo>
                  <a:lnTo>
                    <a:pt x="0" y="98405"/>
                  </a:lnTo>
                  <a:cubicBezTo>
                    <a:pt x="0" y="44058"/>
                    <a:pt x="44058" y="0"/>
                    <a:pt x="984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768491" cy="244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1D1B1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Solution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2336730" y="6491151"/>
            <a:ext cx="1396004" cy="1396004"/>
          </a:xfrm>
          <a:custGeom>
            <a:avLst/>
            <a:gdLst/>
            <a:ahLst/>
            <a:cxnLst/>
            <a:rect l="l" t="t" r="r" b="b"/>
            <a:pathLst>
              <a:path w="1396004" h="1396004">
                <a:moveTo>
                  <a:pt x="0" y="0"/>
                </a:moveTo>
                <a:lnTo>
                  <a:pt x="1396003" y="0"/>
                </a:lnTo>
                <a:lnTo>
                  <a:pt x="1396003" y="1396004"/>
                </a:lnTo>
                <a:lnTo>
                  <a:pt x="0" y="13960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8" name="Freeform 28"/>
          <p:cNvSpPr/>
          <p:nvPr/>
        </p:nvSpPr>
        <p:spPr>
          <a:xfrm>
            <a:off x="14714589" y="2265036"/>
            <a:ext cx="1396004" cy="1396004"/>
          </a:xfrm>
          <a:custGeom>
            <a:avLst/>
            <a:gdLst/>
            <a:ahLst/>
            <a:cxnLst/>
            <a:rect l="l" t="t" r="r" b="b"/>
            <a:pathLst>
              <a:path w="1396004" h="1396004">
                <a:moveTo>
                  <a:pt x="0" y="0"/>
                </a:moveTo>
                <a:lnTo>
                  <a:pt x="1396004" y="0"/>
                </a:lnTo>
                <a:lnTo>
                  <a:pt x="1396004" y="1396003"/>
                </a:lnTo>
                <a:lnTo>
                  <a:pt x="0" y="13960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/>
          <p:cNvSpPr/>
          <p:nvPr/>
        </p:nvSpPr>
        <p:spPr>
          <a:xfrm>
            <a:off x="11211711" y="8743738"/>
            <a:ext cx="1396004" cy="1396004"/>
          </a:xfrm>
          <a:custGeom>
            <a:avLst/>
            <a:gdLst/>
            <a:ahLst/>
            <a:cxnLst/>
            <a:rect l="l" t="t" r="r" b="b"/>
            <a:pathLst>
              <a:path w="1396004" h="1396004">
                <a:moveTo>
                  <a:pt x="0" y="0"/>
                </a:moveTo>
                <a:lnTo>
                  <a:pt x="1396004" y="0"/>
                </a:lnTo>
                <a:lnTo>
                  <a:pt x="1396004" y="1396004"/>
                </a:lnTo>
                <a:lnTo>
                  <a:pt x="0" y="13960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06B0632-9E14-1CD8-1B42-3B5FCB5C4F3E}"/>
              </a:ext>
            </a:extLst>
          </p:cNvPr>
          <p:cNvGrpSpPr/>
          <p:nvPr/>
        </p:nvGrpSpPr>
        <p:grpSpPr>
          <a:xfrm>
            <a:off x="1140755" y="8695105"/>
            <a:ext cx="16227262" cy="3382595"/>
            <a:chOff x="0" y="-47625"/>
            <a:chExt cx="4664491" cy="543720"/>
          </a:xfrm>
        </p:grpSpPr>
        <p:sp>
          <p:nvSpPr>
            <p:cNvPr id="56" name="Freeform 3">
              <a:extLst>
                <a:ext uri="{FF2B5EF4-FFF2-40B4-BE49-F238E27FC236}">
                  <a16:creationId xmlns:a16="http://schemas.microsoft.com/office/drawing/2014/main" id="{E37043C8-654D-0FC9-23FB-04A22E3BBC3B}"/>
                </a:ext>
              </a:extLst>
            </p:cNvPr>
            <p:cNvSpPr/>
            <p:nvPr/>
          </p:nvSpPr>
          <p:spPr>
            <a:xfrm>
              <a:off x="0" y="0"/>
              <a:ext cx="4664490" cy="496095"/>
            </a:xfrm>
            <a:custGeom>
              <a:avLst/>
              <a:gdLst/>
              <a:ahLst/>
              <a:cxnLst/>
              <a:rect l="l" t="t" r="r" b="b"/>
              <a:pathLst>
                <a:path w="4664490" h="496095">
                  <a:moveTo>
                    <a:pt x="47709" y="0"/>
                  </a:moveTo>
                  <a:lnTo>
                    <a:pt x="4616781" y="0"/>
                  </a:lnTo>
                  <a:cubicBezTo>
                    <a:pt x="4643130" y="0"/>
                    <a:pt x="4664490" y="21360"/>
                    <a:pt x="4664490" y="47709"/>
                  </a:cubicBezTo>
                  <a:lnTo>
                    <a:pt x="4664490" y="448385"/>
                  </a:lnTo>
                  <a:cubicBezTo>
                    <a:pt x="4664490" y="474734"/>
                    <a:pt x="4643130" y="496095"/>
                    <a:pt x="4616781" y="496095"/>
                  </a:cubicBezTo>
                  <a:lnTo>
                    <a:pt x="47709" y="496095"/>
                  </a:lnTo>
                  <a:cubicBezTo>
                    <a:pt x="21360" y="496095"/>
                    <a:pt x="0" y="474734"/>
                    <a:pt x="0" y="448385"/>
                  </a:cubicBezTo>
                  <a:lnTo>
                    <a:pt x="0" y="47709"/>
                  </a:lnTo>
                  <a:cubicBezTo>
                    <a:pt x="0" y="21360"/>
                    <a:pt x="21360" y="0"/>
                    <a:pt x="47709" y="0"/>
                  </a:cubicBezTo>
                  <a:close/>
                </a:path>
              </a:pathLst>
            </a:custGeom>
            <a:solidFill>
              <a:srgbClr val="EDEDED"/>
            </a:solidFill>
            <a:ln cap="rnd">
              <a:noFill/>
              <a:prstDash val="solid"/>
              <a:rou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U"/>
            </a:p>
          </p:txBody>
        </p:sp>
        <p:sp>
          <p:nvSpPr>
            <p:cNvPr id="57" name="TextBox 4">
              <a:extLst>
                <a:ext uri="{FF2B5EF4-FFF2-40B4-BE49-F238E27FC236}">
                  <a16:creationId xmlns:a16="http://schemas.microsoft.com/office/drawing/2014/main" id="{3AFE7496-A245-30F8-22BD-23AD7EC30830}"/>
                </a:ext>
              </a:extLst>
            </p:cNvPr>
            <p:cNvSpPr txBox="1"/>
            <p:nvPr/>
          </p:nvSpPr>
          <p:spPr>
            <a:xfrm>
              <a:off x="0" y="-47625"/>
              <a:ext cx="4664491" cy="5437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E45798-4D2C-A19F-37D2-0D3A39AF54D2}"/>
              </a:ext>
            </a:extLst>
          </p:cNvPr>
          <p:cNvGrpSpPr/>
          <p:nvPr/>
        </p:nvGrpSpPr>
        <p:grpSpPr>
          <a:xfrm>
            <a:off x="2482330" y="2291375"/>
            <a:ext cx="13544112" cy="2290628"/>
            <a:chOff x="0" y="-47625"/>
            <a:chExt cx="3893225" cy="658436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1D470DC3-E2C0-221E-3D46-302788DE8F49}"/>
                </a:ext>
              </a:extLst>
            </p:cNvPr>
            <p:cNvSpPr/>
            <p:nvPr/>
          </p:nvSpPr>
          <p:spPr>
            <a:xfrm>
              <a:off x="0" y="0"/>
              <a:ext cx="3893225" cy="610811"/>
            </a:xfrm>
            <a:custGeom>
              <a:avLst/>
              <a:gdLst/>
              <a:ahLst/>
              <a:cxnLst/>
              <a:rect l="l" t="t" r="r" b="b"/>
              <a:pathLst>
                <a:path w="3893225" h="610811">
                  <a:moveTo>
                    <a:pt x="57161" y="0"/>
                  </a:moveTo>
                  <a:lnTo>
                    <a:pt x="3836064" y="0"/>
                  </a:lnTo>
                  <a:cubicBezTo>
                    <a:pt x="3867633" y="0"/>
                    <a:pt x="3893225" y="25592"/>
                    <a:pt x="3893225" y="57161"/>
                  </a:cubicBezTo>
                  <a:lnTo>
                    <a:pt x="3893225" y="553650"/>
                  </a:lnTo>
                  <a:cubicBezTo>
                    <a:pt x="3893225" y="585219"/>
                    <a:pt x="3867633" y="610811"/>
                    <a:pt x="3836064" y="610811"/>
                  </a:cubicBezTo>
                  <a:lnTo>
                    <a:pt x="57161" y="610811"/>
                  </a:lnTo>
                  <a:cubicBezTo>
                    <a:pt x="25592" y="610811"/>
                    <a:pt x="0" y="585219"/>
                    <a:pt x="0" y="553650"/>
                  </a:cubicBezTo>
                  <a:lnTo>
                    <a:pt x="0" y="57161"/>
                  </a:lnTo>
                  <a:cubicBezTo>
                    <a:pt x="0" y="25592"/>
                    <a:pt x="25592" y="0"/>
                    <a:pt x="57161" y="0"/>
                  </a:cubicBezTo>
                  <a:close/>
                </a:path>
              </a:pathLst>
            </a:custGeom>
            <a:solidFill>
              <a:srgbClr val="EFCECB"/>
            </a:solidFill>
            <a:ln cap="rnd">
              <a:noFill/>
              <a:prstDash val="solid"/>
              <a:rou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U"/>
            </a:p>
          </p:txBody>
        </p:sp>
        <p:sp>
          <p:nvSpPr>
            <p:cNvPr id="55" name="TextBox 7">
              <a:extLst>
                <a:ext uri="{FF2B5EF4-FFF2-40B4-BE49-F238E27FC236}">
                  <a16:creationId xmlns:a16="http://schemas.microsoft.com/office/drawing/2014/main" id="{D2ECDBF7-39C7-B15D-5456-B1F78AC53029}"/>
                </a:ext>
              </a:extLst>
            </p:cNvPr>
            <p:cNvSpPr txBox="1"/>
            <p:nvPr/>
          </p:nvSpPr>
          <p:spPr>
            <a:xfrm>
              <a:off x="0" y="-47625"/>
              <a:ext cx="3893225" cy="658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FCDA26-A68E-B056-517B-1EA10A3BEEF8}"/>
              </a:ext>
            </a:extLst>
          </p:cNvPr>
          <p:cNvGrpSpPr/>
          <p:nvPr/>
        </p:nvGrpSpPr>
        <p:grpSpPr>
          <a:xfrm>
            <a:off x="2482330" y="4958272"/>
            <a:ext cx="6154392" cy="2951609"/>
            <a:chOff x="0" y="-57150"/>
            <a:chExt cx="1748969" cy="838795"/>
          </a:xfrm>
        </p:grpSpPr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1DF4422D-041A-8252-838F-B9BBF1CA86D0}"/>
                </a:ext>
              </a:extLst>
            </p:cNvPr>
            <p:cNvSpPr/>
            <p:nvPr/>
          </p:nvSpPr>
          <p:spPr>
            <a:xfrm>
              <a:off x="0" y="0"/>
              <a:ext cx="1748969" cy="781645"/>
            </a:xfrm>
            <a:custGeom>
              <a:avLst/>
              <a:gdLst/>
              <a:ahLst/>
              <a:cxnLst/>
              <a:rect l="l" t="t" r="r" b="b"/>
              <a:pathLst>
                <a:path w="1748969" h="781645">
                  <a:moveTo>
                    <a:pt x="125795" y="0"/>
                  </a:moveTo>
                  <a:lnTo>
                    <a:pt x="1623174" y="0"/>
                  </a:lnTo>
                  <a:cubicBezTo>
                    <a:pt x="1656537" y="0"/>
                    <a:pt x="1688533" y="13253"/>
                    <a:pt x="1712124" y="36845"/>
                  </a:cubicBezTo>
                  <a:cubicBezTo>
                    <a:pt x="1735715" y="60436"/>
                    <a:pt x="1748969" y="92432"/>
                    <a:pt x="1748969" y="125795"/>
                  </a:cubicBezTo>
                  <a:lnTo>
                    <a:pt x="1748969" y="655850"/>
                  </a:lnTo>
                  <a:cubicBezTo>
                    <a:pt x="1748969" y="689213"/>
                    <a:pt x="1735715" y="721209"/>
                    <a:pt x="1712124" y="744800"/>
                  </a:cubicBezTo>
                  <a:cubicBezTo>
                    <a:pt x="1688533" y="768392"/>
                    <a:pt x="1656537" y="781645"/>
                    <a:pt x="1623174" y="781645"/>
                  </a:cubicBezTo>
                  <a:lnTo>
                    <a:pt x="125795" y="781645"/>
                  </a:lnTo>
                  <a:cubicBezTo>
                    <a:pt x="56320" y="781645"/>
                    <a:pt x="0" y="725325"/>
                    <a:pt x="0" y="655850"/>
                  </a:cubicBezTo>
                  <a:lnTo>
                    <a:pt x="0" y="125795"/>
                  </a:lnTo>
                  <a:cubicBezTo>
                    <a:pt x="0" y="92432"/>
                    <a:pt x="13253" y="60436"/>
                    <a:pt x="36845" y="36845"/>
                  </a:cubicBezTo>
                  <a:cubicBezTo>
                    <a:pt x="60436" y="13253"/>
                    <a:pt x="92432" y="0"/>
                    <a:pt x="125795" y="0"/>
                  </a:cubicBezTo>
                  <a:close/>
                </a:path>
              </a:pathLst>
            </a:custGeom>
            <a:solidFill>
              <a:srgbClr val="1D1B1A"/>
            </a:solidFill>
            <a:ln cap="rnd">
              <a:noFill/>
              <a:prstDash val="solid"/>
              <a:rou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U"/>
            </a:p>
          </p:txBody>
        </p:sp>
        <p:sp>
          <p:nvSpPr>
            <p:cNvPr id="53" name="TextBox 10">
              <a:extLst>
                <a:ext uri="{FF2B5EF4-FFF2-40B4-BE49-F238E27FC236}">
                  <a16:creationId xmlns:a16="http://schemas.microsoft.com/office/drawing/2014/main" id="{3C39C373-CBCB-EE9E-2298-F5BAF3C9BD6C}"/>
                </a:ext>
              </a:extLst>
            </p:cNvPr>
            <p:cNvSpPr txBox="1"/>
            <p:nvPr/>
          </p:nvSpPr>
          <p:spPr>
            <a:xfrm>
              <a:off x="0" y="-57150"/>
              <a:ext cx="1748969" cy="8387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961"/>
                </a:lnSpc>
                <a:spcBef>
                  <a:spcPct val="0"/>
                </a:spcBef>
              </a:pPr>
              <a:r>
                <a:rPr lang="en-US" sz="2829" dirty="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nearly 14 hours per week when including tasks such as deep cleaning, lawn care and grocery shopping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BF0342-9318-D286-E4C1-FA374FC30830}"/>
              </a:ext>
            </a:extLst>
          </p:cNvPr>
          <p:cNvGrpSpPr/>
          <p:nvPr/>
        </p:nvGrpSpPr>
        <p:grpSpPr>
          <a:xfrm>
            <a:off x="642295" y="4005420"/>
            <a:ext cx="1438093" cy="1438093"/>
            <a:chOff x="0" y="0"/>
            <a:chExt cx="812800" cy="812800"/>
          </a:xfrm>
        </p:grpSpPr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4AD554A7-2D27-3BBB-46BF-9747FB649C6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DED"/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U"/>
            </a:p>
          </p:txBody>
        </p:sp>
        <p:sp>
          <p:nvSpPr>
            <p:cNvPr id="51" name="TextBox 13">
              <a:extLst>
                <a:ext uri="{FF2B5EF4-FFF2-40B4-BE49-F238E27FC236}">
                  <a16:creationId xmlns:a16="http://schemas.microsoft.com/office/drawing/2014/main" id="{5A845DC0-0B33-9D7B-2743-993F00F3096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C9CFFA-2853-9D47-C68C-E90C49019740}"/>
              </a:ext>
            </a:extLst>
          </p:cNvPr>
          <p:cNvGrpSpPr/>
          <p:nvPr/>
        </p:nvGrpSpPr>
        <p:grpSpPr>
          <a:xfrm>
            <a:off x="16478146" y="5992540"/>
            <a:ext cx="1167558" cy="1167558"/>
            <a:chOff x="0" y="0"/>
            <a:chExt cx="812800" cy="812800"/>
          </a:xfrm>
        </p:grpSpPr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71BCD7A3-A625-12E7-14C3-D2E70C709D1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DED"/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U"/>
            </a:p>
          </p:txBody>
        </p:sp>
        <p:sp>
          <p:nvSpPr>
            <p:cNvPr id="49" name="TextBox 16">
              <a:extLst>
                <a:ext uri="{FF2B5EF4-FFF2-40B4-BE49-F238E27FC236}">
                  <a16:creationId xmlns:a16="http://schemas.microsoft.com/office/drawing/2014/main" id="{99D25C1A-37E6-CE71-C02A-ABAF0979D8D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1" name="Freeform 17">
            <a:extLst>
              <a:ext uri="{FF2B5EF4-FFF2-40B4-BE49-F238E27FC236}">
                <a16:creationId xmlns:a16="http://schemas.microsoft.com/office/drawing/2014/main" id="{878E7EE7-27C0-140B-A1DE-20CD52EB11D1}"/>
              </a:ext>
            </a:extLst>
          </p:cNvPr>
          <p:cNvSpPr/>
          <p:nvPr/>
        </p:nvSpPr>
        <p:spPr>
          <a:xfrm>
            <a:off x="994180" y="4362575"/>
            <a:ext cx="691281" cy="723784"/>
          </a:xfrm>
          <a:custGeom>
            <a:avLst/>
            <a:gdLst/>
            <a:ahLst/>
            <a:cxnLst/>
            <a:rect l="l" t="t" r="r" b="b"/>
            <a:pathLst>
              <a:path w="691281" h="723784">
                <a:moveTo>
                  <a:pt x="0" y="0"/>
                </a:moveTo>
                <a:lnTo>
                  <a:pt x="691281" y="0"/>
                </a:lnTo>
                <a:lnTo>
                  <a:pt x="691281" y="723784"/>
                </a:lnTo>
                <a:lnTo>
                  <a:pt x="0" y="723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057" t="-66841" r="-74127" b="-68287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5A029D0D-5EEF-5432-FB9F-CD714BC9B1C8}"/>
              </a:ext>
            </a:extLst>
          </p:cNvPr>
          <p:cNvSpPr/>
          <p:nvPr/>
        </p:nvSpPr>
        <p:spPr>
          <a:xfrm>
            <a:off x="16823711" y="6326905"/>
            <a:ext cx="476428" cy="498829"/>
          </a:xfrm>
          <a:custGeom>
            <a:avLst/>
            <a:gdLst/>
            <a:ahLst/>
            <a:cxnLst/>
            <a:rect l="l" t="t" r="r" b="b"/>
            <a:pathLst>
              <a:path w="476428" h="498829">
                <a:moveTo>
                  <a:pt x="0" y="0"/>
                </a:moveTo>
                <a:lnTo>
                  <a:pt x="476428" y="0"/>
                </a:lnTo>
                <a:lnTo>
                  <a:pt x="476428" y="498829"/>
                </a:lnTo>
                <a:lnTo>
                  <a:pt x="0" y="498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72057" t="-66841" r="-74127" b="-68287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5B068787-C2EA-7A8E-F6DF-61E5EF3DC6D6}"/>
              </a:ext>
            </a:extLst>
          </p:cNvPr>
          <p:cNvSpPr/>
          <p:nvPr/>
        </p:nvSpPr>
        <p:spPr>
          <a:xfrm>
            <a:off x="8971070" y="4996003"/>
            <a:ext cx="6901571" cy="3450785"/>
          </a:xfrm>
          <a:custGeom>
            <a:avLst/>
            <a:gdLst/>
            <a:ahLst/>
            <a:cxnLst/>
            <a:rect l="l" t="t" r="r" b="b"/>
            <a:pathLst>
              <a:path w="6901571" h="3450785">
                <a:moveTo>
                  <a:pt x="0" y="0"/>
                </a:moveTo>
                <a:lnTo>
                  <a:pt x="6901571" y="0"/>
                </a:lnTo>
                <a:lnTo>
                  <a:pt x="6901571" y="3450785"/>
                </a:lnTo>
                <a:lnTo>
                  <a:pt x="0" y="34507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313D165A-0732-86F0-8B6B-CEECC33C137C}"/>
              </a:ext>
            </a:extLst>
          </p:cNvPr>
          <p:cNvSpPr txBox="1"/>
          <p:nvPr/>
        </p:nvSpPr>
        <p:spPr>
          <a:xfrm>
            <a:off x="3121751" y="2923774"/>
            <a:ext cx="12268607" cy="1362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195"/>
              </a:lnSpc>
            </a:pPr>
            <a:r>
              <a:rPr lang="en-US" sz="5773" spc="-288" dirty="0">
                <a:solidFill>
                  <a:srgbClr val="1D1B1A"/>
                </a:solidFill>
                <a:latin typeface="DM Sans"/>
                <a:ea typeface="DM Sans"/>
                <a:cs typeface="DM Sans"/>
                <a:sym typeface="DM Sans"/>
              </a:rPr>
              <a:t>On average, we spend 6 hours a week on household chores</a:t>
            </a:r>
          </a:p>
        </p:txBody>
      </p:sp>
      <p:sp>
        <p:nvSpPr>
          <p:cNvPr id="37" name="TextBox 37">
            <a:extLst>
              <a:ext uri="{FF2B5EF4-FFF2-40B4-BE49-F238E27FC236}">
                <a16:creationId xmlns:a16="http://schemas.microsoft.com/office/drawing/2014/main" id="{213E437C-1014-8630-9A82-4FD9BE6FC9E8}"/>
              </a:ext>
            </a:extLst>
          </p:cNvPr>
          <p:cNvSpPr txBox="1"/>
          <p:nvPr/>
        </p:nvSpPr>
        <p:spPr>
          <a:xfrm>
            <a:off x="2899941" y="9195756"/>
            <a:ext cx="4504167" cy="1129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70"/>
              </a:lnSpc>
              <a:spcBef>
                <a:spcPct val="0"/>
              </a:spcBef>
            </a:pPr>
            <a:r>
              <a:rPr lang="en-US" sz="2121" i="1" u="sng" dirty="0">
                <a:latin typeface="Open Sauce" panose="020B0604020202020204" charset="0"/>
                <a:ea typeface="Open Sauce Italics"/>
                <a:cs typeface="Open Sauce Italics"/>
                <a:sym typeface="Open Sauce Itali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2018 ACI National Cleaning Survey</a:t>
            </a:r>
          </a:p>
          <a:p>
            <a:pPr algn="ctr">
              <a:lnSpc>
                <a:spcPts val="2970"/>
              </a:lnSpc>
              <a:spcBef>
                <a:spcPct val="0"/>
              </a:spcBef>
            </a:pPr>
            <a:endParaRPr lang="en-US" sz="2121" i="1" u="sng" dirty="0">
              <a:solidFill>
                <a:srgbClr val="0000FF"/>
              </a:solidFill>
              <a:latin typeface="Open Sauce Italics"/>
              <a:ea typeface="Open Sauce Italics"/>
              <a:cs typeface="Open Sauce Italics"/>
              <a:sym typeface="Open Sauce Italics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58" name="Group 2">
            <a:extLst>
              <a:ext uri="{FF2B5EF4-FFF2-40B4-BE49-F238E27FC236}">
                <a16:creationId xmlns:a16="http://schemas.microsoft.com/office/drawing/2014/main" id="{89EDA7F1-9429-B502-1214-67883C944FAC}"/>
              </a:ext>
            </a:extLst>
          </p:cNvPr>
          <p:cNvGrpSpPr/>
          <p:nvPr/>
        </p:nvGrpSpPr>
        <p:grpSpPr>
          <a:xfrm>
            <a:off x="1028700" y="1013792"/>
            <a:ext cx="16227262" cy="889871"/>
            <a:chOff x="0" y="0"/>
            <a:chExt cx="4273847" cy="234369"/>
          </a:xfrm>
        </p:grpSpPr>
        <p:sp>
          <p:nvSpPr>
            <p:cNvPr id="59" name="Freeform 3">
              <a:extLst>
                <a:ext uri="{FF2B5EF4-FFF2-40B4-BE49-F238E27FC236}">
                  <a16:creationId xmlns:a16="http://schemas.microsoft.com/office/drawing/2014/main" id="{502C66C2-4496-5D8B-5FC4-1AB0D57B95E4}"/>
                </a:ext>
              </a:extLst>
            </p:cNvPr>
            <p:cNvSpPr/>
            <p:nvPr/>
          </p:nvSpPr>
          <p:spPr>
            <a:xfrm>
              <a:off x="0" y="0"/>
              <a:ext cx="4273847" cy="234369"/>
            </a:xfrm>
            <a:custGeom>
              <a:avLst/>
              <a:gdLst/>
              <a:ahLst/>
              <a:cxnLst/>
              <a:rect l="l" t="t" r="r" b="b"/>
              <a:pathLst>
                <a:path w="4273847" h="234369">
                  <a:moveTo>
                    <a:pt x="47709" y="0"/>
                  </a:moveTo>
                  <a:lnTo>
                    <a:pt x="4226137" y="0"/>
                  </a:lnTo>
                  <a:cubicBezTo>
                    <a:pt x="4252487" y="0"/>
                    <a:pt x="4273847" y="21360"/>
                    <a:pt x="4273847" y="47709"/>
                  </a:cubicBezTo>
                  <a:lnTo>
                    <a:pt x="4273847" y="186660"/>
                  </a:lnTo>
                  <a:cubicBezTo>
                    <a:pt x="4273847" y="213009"/>
                    <a:pt x="4252487" y="234369"/>
                    <a:pt x="4226137" y="234369"/>
                  </a:cubicBezTo>
                  <a:lnTo>
                    <a:pt x="47709" y="234369"/>
                  </a:lnTo>
                  <a:cubicBezTo>
                    <a:pt x="21360" y="234369"/>
                    <a:pt x="0" y="213009"/>
                    <a:pt x="0" y="186660"/>
                  </a:cubicBezTo>
                  <a:lnTo>
                    <a:pt x="0" y="47709"/>
                  </a:lnTo>
                  <a:cubicBezTo>
                    <a:pt x="0" y="21360"/>
                    <a:pt x="21360" y="0"/>
                    <a:pt x="47709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1D1B1A"/>
              </a:solidFill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0" name="TextBox 4">
              <a:extLst>
                <a:ext uri="{FF2B5EF4-FFF2-40B4-BE49-F238E27FC236}">
                  <a16:creationId xmlns:a16="http://schemas.microsoft.com/office/drawing/2014/main" id="{463E89B9-7B3E-3CAC-C488-391B58ADBA7E}"/>
                </a:ext>
              </a:extLst>
            </p:cNvPr>
            <p:cNvSpPr txBox="1"/>
            <p:nvPr/>
          </p:nvSpPr>
          <p:spPr>
            <a:xfrm>
              <a:off x="0" y="-47625"/>
              <a:ext cx="4273847" cy="281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1" name="Group 5">
            <a:extLst>
              <a:ext uri="{FF2B5EF4-FFF2-40B4-BE49-F238E27FC236}">
                <a16:creationId xmlns:a16="http://schemas.microsoft.com/office/drawing/2014/main" id="{2DAB5059-1238-B6A2-87E4-EE339D94B1EE}"/>
              </a:ext>
            </a:extLst>
          </p:cNvPr>
          <p:cNvGrpSpPr/>
          <p:nvPr/>
        </p:nvGrpSpPr>
        <p:grpSpPr>
          <a:xfrm>
            <a:off x="1227765" y="1085095"/>
            <a:ext cx="2871742" cy="747265"/>
            <a:chOff x="0" y="0"/>
            <a:chExt cx="756344" cy="196811"/>
          </a:xfrm>
        </p:grpSpPr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D48136D0-55F4-5DCC-C63A-C499E3D46461}"/>
                </a:ext>
              </a:extLst>
            </p:cNvPr>
            <p:cNvSpPr/>
            <p:nvPr/>
          </p:nvSpPr>
          <p:spPr>
            <a:xfrm>
              <a:off x="0" y="0"/>
              <a:ext cx="756344" cy="196811"/>
            </a:xfrm>
            <a:custGeom>
              <a:avLst/>
              <a:gdLst/>
              <a:ahLst/>
              <a:cxnLst/>
              <a:rect l="l" t="t" r="r" b="b"/>
              <a:pathLst>
                <a:path w="756344" h="196811">
                  <a:moveTo>
                    <a:pt x="98405" y="0"/>
                  </a:moveTo>
                  <a:lnTo>
                    <a:pt x="657938" y="0"/>
                  </a:lnTo>
                  <a:cubicBezTo>
                    <a:pt x="712286" y="0"/>
                    <a:pt x="756344" y="44058"/>
                    <a:pt x="756344" y="98405"/>
                  </a:cubicBezTo>
                  <a:lnTo>
                    <a:pt x="756344" y="98405"/>
                  </a:lnTo>
                  <a:cubicBezTo>
                    <a:pt x="756344" y="152753"/>
                    <a:pt x="712286" y="196811"/>
                    <a:pt x="657938" y="196811"/>
                  </a:cubicBezTo>
                  <a:lnTo>
                    <a:pt x="98405" y="196811"/>
                  </a:lnTo>
                  <a:cubicBezTo>
                    <a:pt x="44058" y="196811"/>
                    <a:pt x="0" y="152753"/>
                    <a:pt x="0" y="98405"/>
                  </a:cubicBezTo>
                  <a:lnTo>
                    <a:pt x="0" y="98405"/>
                  </a:lnTo>
                  <a:cubicBezTo>
                    <a:pt x="0" y="44058"/>
                    <a:pt x="44058" y="0"/>
                    <a:pt x="984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63" name="TextBox 7">
              <a:extLst>
                <a:ext uri="{FF2B5EF4-FFF2-40B4-BE49-F238E27FC236}">
                  <a16:creationId xmlns:a16="http://schemas.microsoft.com/office/drawing/2014/main" id="{982D9840-2AEC-3BD2-1711-7363ACFD4710}"/>
                </a:ext>
              </a:extLst>
            </p:cNvPr>
            <p:cNvSpPr txBox="1"/>
            <p:nvPr/>
          </p:nvSpPr>
          <p:spPr>
            <a:xfrm>
              <a:off x="0" y="-47625"/>
              <a:ext cx="756344" cy="244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1D1B1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Introduction</a:t>
              </a:r>
            </a:p>
          </p:txBody>
        </p:sp>
      </p:grpSp>
      <p:sp>
        <p:nvSpPr>
          <p:cNvPr id="64" name="Freeform 8">
            <a:extLst>
              <a:ext uri="{FF2B5EF4-FFF2-40B4-BE49-F238E27FC236}">
                <a16:creationId xmlns:a16="http://schemas.microsoft.com/office/drawing/2014/main" id="{74D75F47-F1BE-C501-0EF3-6E67C6FCE537}"/>
              </a:ext>
            </a:extLst>
          </p:cNvPr>
          <p:cNvSpPr/>
          <p:nvPr/>
        </p:nvSpPr>
        <p:spPr>
          <a:xfrm>
            <a:off x="15546330" y="1244472"/>
            <a:ext cx="428511" cy="428511"/>
          </a:xfrm>
          <a:custGeom>
            <a:avLst/>
            <a:gdLst/>
            <a:ahLst/>
            <a:cxnLst/>
            <a:rect l="l" t="t" r="r" b="b"/>
            <a:pathLst>
              <a:path w="428511" h="428511">
                <a:moveTo>
                  <a:pt x="0" y="0"/>
                </a:moveTo>
                <a:lnTo>
                  <a:pt x="428511" y="0"/>
                </a:lnTo>
                <a:lnTo>
                  <a:pt x="428511" y="428511"/>
                </a:lnTo>
                <a:lnTo>
                  <a:pt x="0" y="4285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65" name="Group 9">
            <a:extLst>
              <a:ext uri="{FF2B5EF4-FFF2-40B4-BE49-F238E27FC236}">
                <a16:creationId xmlns:a16="http://schemas.microsoft.com/office/drawing/2014/main" id="{A449E53F-1634-F823-3302-04F47824D480}"/>
              </a:ext>
            </a:extLst>
          </p:cNvPr>
          <p:cNvGrpSpPr/>
          <p:nvPr/>
        </p:nvGrpSpPr>
        <p:grpSpPr>
          <a:xfrm>
            <a:off x="16366091" y="1013792"/>
            <a:ext cx="889871" cy="889871"/>
            <a:chOff x="0" y="0"/>
            <a:chExt cx="812800" cy="812800"/>
          </a:xfrm>
        </p:grpSpPr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07C3440A-D794-C38F-DB08-C4BE9B52F10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1B1A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67" name="TextBox 11">
              <a:extLst>
                <a:ext uri="{FF2B5EF4-FFF2-40B4-BE49-F238E27FC236}">
                  <a16:creationId xmlns:a16="http://schemas.microsoft.com/office/drawing/2014/main" id="{1EF0FBF6-A21B-ED6B-DE4E-CCACAA45CD2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76139" tIns="76139" rIns="76139" bIns="76139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2</a:t>
              </a:r>
            </a:p>
          </p:txBody>
        </p:sp>
      </p:grpSp>
      <p:grpSp>
        <p:nvGrpSpPr>
          <p:cNvPr id="68" name="Group 12">
            <a:extLst>
              <a:ext uri="{FF2B5EF4-FFF2-40B4-BE49-F238E27FC236}">
                <a16:creationId xmlns:a16="http://schemas.microsoft.com/office/drawing/2014/main" id="{4075D780-E59C-9D17-DA94-11437E5C147F}"/>
              </a:ext>
            </a:extLst>
          </p:cNvPr>
          <p:cNvGrpSpPr/>
          <p:nvPr/>
        </p:nvGrpSpPr>
        <p:grpSpPr>
          <a:xfrm>
            <a:off x="4374189" y="1028700"/>
            <a:ext cx="2917864" cy="874963"/>
            <a:chOff x="0" y="0"/>
            <a:chExt cx="768491" cy="230443"/>
          </a:xfrm>
        </p:grpSpPr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02DB0D9B-4977-41E4-A63D-B2FFBA24C880}"/>
                </a:ext>
              </a:extLst>
            </p:cNvPr>
            <p:cNvSpPr/>
            <p:nvPr/>
          </p:nvSpPr>
          <p:spPr>
            <a:xfrm>
              <a:off x="0" y="0"/>
              <a:ext cx="768491" cy="230443"/>
            </a:xfrm>
            <a:custGeom>
              <a:avLst/>
              <a:gdLst/>
              <a:ahLst/>
              <a:cxnLst/>
              <a:rect l="l" t="t" r="r" b="b"/>
              <a:pathLst>
                <a:path w="768491" h="230443">
                  <a:moveTo>
                    <a:pt x="115221" y="0"/>
                  </a:moveTo>
                  <a:lnTo>
                    <a:pt x="653269" y="0"/>
                  </a:lnTo>
                  <a:cubicBezTo>
                    <a:pt x="716904" y="0"/>
                    <a:pt x="768491" y="51586"/>
                    <a:pt x="768491" y="115221"/>
                  </a:cubicBezTo>
                  <a:lnTo>
                    <a:pt x="768491" y="115221"/>
                  </a:lnTo>
                  <a:cubicBezTo>
                    <a:pt x="768491" y="178856"/>
                    <a:pt x="716904" y="230443"/>
                    <a:pt x="653269" y="230443"/>
                  </a:cubicBezTo>
                  <a:lnTo>
                    <a:pt x="115221" y="230443"/>
                  </a:lnTo>
                  <a:cubicBezTo>
                    <a:pt x="51586" y="230443"/>
                    <a:pt x="0" y="178856"/>
                    <a:pt x="0" y="115221"/>
                  </a:cubicBezTo>
                  <a:lnTo>
                    <a:pt x="0" y="115221"/>
                  </a:lnTo>
                  <a:cubicBezTo>
                    <a:pt x="0" y="51586"/>
                    <a:pt x="51586" y="0"/>
                    <a:pt x="115221" y="0"/>
                  </a:cubicBezTo>
                  <a:close/>
                </a:path>
              </a:pathLst>
            </a:custGeom>
            <a:solidFill>
              <a:srgbClr val="1D1B1A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70" name="TextBox 14">
              <a:extLst>
                <a:ext uri="{FF2B5EF4-FFF2-40B4-BE49-F238E27FC236}">
                  <a16:creationId xmlns:a16="http://schemas.microsoft.com/office/drawing/2014/main" id="{2A306853-ED41-DBFC-D855-2D4EEDA16091}"/>
                </a:ext>
              </a:extLst>
            </p:cNvPr>
            <p:cNvSpPr txBox="1"/>
            <p:nvPr/>
          </p:nvSpPr>
          <p:spPr>
            <a:xfrm>
              <a:off x="0" y="-47625"/>
              <a:ext cx="768491" cy="278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Problem</a:t>
              </a:r>
            </a:p>
          </p:txBody>
        </p:sp>
      </p:grpSp>
      <p:grpSp>
        <p:nvGrpSpPr>
          <p:cNvPr id="71" name="Group 24">
            <a:extLst>
              <a:ext uri="{FF2B5EF4-FFF2-40B4-BE49-F238E27FC236}">
                <a16:creationId xmlns:a16="http://schemas.microsoft.com/office/drawing/2014/main" id="{0865D1E6-A87F-6193-E3E2-7F37CB161E0A}"/>
              </a:ext>
            </a:extLst>
          </p:cNvPr>
          <p:cNvGrpSpPr/>
          <p:nvPr/>
        </p:nvGrpSpPr>
        <p:grpSpPr>
          <a:xfrm>
            <a:off x="7553054" y="1085095"/>
            <a:ext cx="2917864" cy="747265"/>
            <a:chOff x="0" y="0"/>
            <a:chExt cx="768491" cy="196811"/>
          </a:xfrm>
        </p:grpSpPr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E7EB0E3E-F12C-21D8-75A5-BCBC3D921AE1}"/>
                </a:ext>
              </a:extLst>
            </p:cNvPr>
            <p:cNvSpPr/>
            <p:nvPr/>
          </p:nvSpPr>
          <p:spPr>
            <a:xfrm>
              <a:off x="0" y="0"/>
              <a:ext cx="768491" cy="196811"/>
            </a:xfrm>
            <a:custGeom>
              <a:avLst/>
              <a:gdLst/>
              <a:ahLst/>
              <a:cxnLst/>
              <a:rect l="l" t="t" r="r" b="b"/>
              <a:pathLst>
                <a:path w="768491" h="196811">
                  <a:moveTo>
                    <a:pt x="98405" y="0"/>
                  </a:moveTo>
                  <a:lnTo>
                    <a:pt x="670086" y="0"/>
                  </a:lnTo>
                  <a:cubicBezTo>
                    <a:pt x="724433" y="0"/>
                    <a:pt x="768491" y="44058"/>
                    <a:pt x="768491" y="98405"/>
                  </a:cubicBezTo>
                  <a:lnTo>
                    <a:pt x="768491" y="98405"/>
                  </a:lnTo>
                  <a:cubicBezTo>
                    <a:pt x="768491" y="152753"/>
                    <a:pt x="724433" y="196811"/>
                    <a:pt x="670086" y="196811"/>
                  </a:cubicBezTo>
                  <a:lnTo>
                    <a:pt x="98405" y="196811"/>
                  </a:lnTo>
                  <a:cubicBezTo>
                    <a:pt x="44058" y="196811"/>
                    <a:pt x="0" y="152753"/>
                    <a:pt x="0" y="98405"/>
                  </a:cubicBezTo>
                  <a:lnTo>
                    <a:pt x="0" y="98405"/>
                  </a:lnTo>
                  <a:cubicBezTo>
                    <a:pt x="0" y="44058"/>
                    <a:pt x="44058" y="0"/>
                    <a:pt x="984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73" name="TextBox 26">
              <a:extLst>
                <a:ext uri="{FF2B5EF4-FFF2-40B4-BE49-F238E27FC236}">
                  <a16:creationId xmlns:a16="http://schemas.microsoft.com/office/drawing/2014/main" id="{26887295-1A66-E9D1-D814-DE885E2992CB}"/>
                </a:ext>
              </a:extLst>
            </p:cNvPr>
            <p:cNvSpPr txBox="1"/>
            <p:nvPr/>
          </p:nvSpPr>
          <p:spPr>
            <a:xfrm>
              <a:off x="0" y="-47625"/>
              <a:ext cx="768491" cy="244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1D1B1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5" grpId="0" animBg="1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13792"/>
            <a:ext cx="16227262" cy="889871"/>
            <a:chOff x="0" y="0"/>
            <a:chExt cx="4273847" cy="2343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3847" cy="234369"/>
            </a:xfrm>
            <a:custGeom>
              <a:avLst/>
              <a:gdLst/>
              <a:ahLst/>
              <a:cxnLst/>
              <a:rect l="l" t="t" r="r" b="b"/>
              <a:pathLst>
                <a:path w="4273847" h="234369">
                  <a:moveTo>
                    <a:pt x="47709" y="0"/>
                  </a:moveTo>
                  <a:lnTo>
                    <a:pt x="4226137" y="0"/>
                  </a:lnTo>
                  <a:cubicBezTo>
                    <a:pt x="4252487" y="0"/>
                    <a:pt x="4273847" y="21360"/>
                    <a:pt x="4273847" y="47709"/>
                  </a:cubicBezTo>
                  <a:lnTo>
                    <a:pt x="4273847" y="186660"/>
                  </a:lnTo>
                  <a:cubicBezTo>
                    <a:pt x="4273847" y="213009"/>
                    <a:pt x="4252487" y="234369"/>
                    <a:pt x="4226137" y="234369"/>
                  </a:cubicBezTo>
                  <a:lnTo>
                    <a:pt x="47709" y="234369"/>
                  </a:lnTo>
                  <a:cubicBezTo>
                    <a:pt x="21360" y="234369"/>
                    <a:pt x="0" y="213009"/>
                    <a:pt x="0" y="186660"/>
                  </a:cubicBezTo>
                  <a:lnTo>
                    <a:pt x="0" y="47709"/>
                  </a:lnTo>
                  <a:cubicBezTo>
                    <a:pt x="0" y="21360"/>
                    <a:pt x="21360" y="0"/>
                    <a:pt x="47709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1D1B1A"/>
              </a:solidFill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73847" cy="281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27765" y="1085095"/>
            <a:ext cx="2871742" cy="747265"/>
            <a:chOff x="0" y="0"/>
            <a:chExt cx="756344" cy="1968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56344" cy="196811"/>
            </a:xfrm>
            <a:custGeom>
              <a:avLst/>
              <a:gdLst/>
              <a:ahLst/>
              <a:cxnLst/>
              <a:rect l="l" t="t" r="r" b="b"/>
              <a:pathLst>
                <a:path w="756344" h="196811">
                  <a:moveTo>
                    <a:pt x="98405" y="0"/>
                  </a:moveTo>
                  <a:lnTo>
                    <a:pt x="657938" y="0"/>
                  </a:lnTo>
                  <a:cubicBezTo>
                    <a:pt x="712286" y="0"/>
                    <a:pt x="756344" y="44058"/>
                    <a:pt x="756344" y="98405"/>
                  </a:cubicBezTo>
                  <a:lnTo>
                    <a:pt x="756344" y="98405"/>
                  </a:lnTo>
                  <a:cubicBezTo>
                    <a:pt x="756344" y="152753"/>
                    <a:pt x="712286" y="196811"/>
                    <a:pt x="657938" y="196811"/>
                  </a:cubicBezTo>
                  <a:lnTo>
                    <a:pt x="98405" y="196811"/>
                  </a:lnTo>
                  <a:cubicBezTo>
                    <a:pt x="44058" y="196811"/>
                    <a:pt x="0" y="152753"/>
                    <a:pt x="0" y="98405"/>
                  </a:cubicBezTo>
                  <a:lnTo>
                    <a:pt x="0" y="98405"/>
                  </a:lnTo>
                  <a:cubicBezTo>
                    <a:pt x="0" y="44058"/>
                    <a:pt x="44058" y="0"/>
                    <a:pt x="984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56344" cy="244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1D1B1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Introduction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5546330" y="1244472"/>
            <a:ext cx="428511" cy="428511"/>
          </a:xfrm>
          <a:custGeom>
            <a:avLst/>
            <a:gdLst/>
            <a:ahLst/>
            <a:cxnLst/>
            <a:rect l="l" t="t" r="r" b="b"/>
            <a:pathLst>
              <a:path w="428511" h="428511">
                <a:moveTo>
                  <a:pt x="0" y="0"/>
                </a:moveTo>
                <a:lnTo>
                  <a:pt x="428511" y="0"/>
                </a:lnTo>
                <a:lnTo>
                  <a:pt x="428511" y="428511"/>
                </a:lnTo>
                <a:lnTo>
                  <a:pt x="0" y="428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9" name="Group 9"/>
          <p:cNvGrpSpPr/>
          <p:nvPr/>
        </p:nvGrpSpPr>
        <p:grpSpPr>
          <a:xfrm>
            <a:off x="16366091" y="1013792"/>
            <a:ext cx="889871" cy="88987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1B1A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76139" tIns="76139" rIns="76139" bIns="76139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3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374189" y="1028700"/>
            <a:ext cx="2917864" cy="874963"/>
            <a:chOff x="0" y="0"/>
            <a:chExt cx="768491" cy="23044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68491" cy="230443"/>
            </a:xfrm>
            <a:custGeom>
              <a:avLst/>
              <a:gdLst/>
              <a:ahLst/>
              <a:cxnLst/>
              <a:rect l="l" t="t" r="r" b="b"/>
              <a:pathLst>
                <a:path w="768491" h="230443">
                  <a:moveTo>
                    <a:pt x="115221" y="0"/>
                  </a:moveTo>
                  <a:lnTo>
                    <a:pt x="653269" y="0"/>
                  </a:lnTo>
                  <a:cubicBezTo>
                    <a:pt x="716904" y="0"/>
                    <a:pt x="768491" y="51586"/>
                    <a:pt x="768491" y="115221"/>
                  </a:cubicBezTo>
                  <a:lnTo>
                    <a:pt x="768491" y="115221"/>
                  </a:lnTo>
                  <a:cubicBezTo>
                    <a:pt x="768491" y="178856"/>
                    <a:pt x="716904" y="230443"/>
                    <a:pt x="653269" y="230443"/>
                  </a:cubicBezTo>
                  <a:lnTo>
                    <a:pt x="115221" y="230443"/>
                  </a:lnTo>
                  <a:cubicBezTo>
                    <a:pt x="51586" y="230443"/>
                    <a:pt x="0" y="178856"/>
                    <a:pt x="0" y="115221"/>
                  </a:cubicBezTo>
                  <a:lnTo>
                    <a:pt x="0" y="115221"/>
                  </a:lnTo>
                  <a:cubicBezTo>
                    <a:pt x="0" y="51586"/>
                    <a:pt x="51586" y="0"/>
                    <a:pt x="115221" y="0"/>
                  </a:cubicBezTo>
                  <a:close/>
                </a:path>
              </a:pathLst>
            </a:custGeom>
            <a:solidFill>
              <a:srgbClr val="1D1B1A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768491" cy="278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Problem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0" y="8724022"/>
            <a:ext cx="18288000" cy="6899665"/>
            <a:chOff x="0" y="0"/>
            <a:chExt cx="5256845" cy="19832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256845" cy="1983293"/>
            </a:xfrm>
            <a:custGeom>
              <a:avLst/>
              <a:gdLst/>
              <a:ahLst/>
              <a:cxnLst/>
              <a:rect l="l" t="t" r="r" b="b"/>
              <a:pathLst>
                <a:path w="5256845" h="1983293">
                  <a:moveTo>
                    <a:pt x="42333" y="0"/>
                  </a:moveTo>
                  <a:lnTo>
                    <a:pt x="5214512" y="0"/>
                  </a:lnTo>
                  <a:cubicBezTo>
                    <a:pt x="5225739" y="0"/>
                    <a:pt x="5236507" y="4460"/>
                    <a:pt x="5244446" y="12399"/>
                  </a:cubicBezTo>
                  <a:cubicBezTo>
                    <a:pt x="5252385" y="20338"/>
                    <a:pt x="5256845" y="31106"/>
                    <a:pt x="5256845" y="42333"/>
                  </a:cubicBezTo>
                  <a:lnTo>
                    <a:pt x="5256845" y="1940960"/>
                  </a:lnTo>
                  <a:cubicBezTo>
                    <a:pt x="5256845" y="1952188"/>
                    <a:pt x="5252385" y="1962955"/>
                    <a:pt x="5244446" y="1970894"/>
                  </a:cubicBezTo>
                  <a:cubicBezTo>
                    <a:pt x="5236507" y="1978833"/>
                    <a:pt x="5225739" y="1983293"/>
                    <a:pt x="5214512" y="1983293"/>
                  </a:cubicBezTo>
                  <a:lnTo>
                    <a:pt x="42333" y="1983293"/>
                  </a:lnTo>
                  <a:cubicBezTo>
                    <a:pt x="31106" y="1983293"/>
                    <a:pt x="20338" y="1978833"/>
                    <a:pt x="12399" y="1970894"/>
                  </a:cubicBezTo>
                  <a:cubicBezTo>
                    <a:pt x="4460" y="1962955"/>
                    <a:pt x="0" y="1952188"/>
                    <a:pt x="0" y="1940960"/>
                  </a:cubicBezTo>
                  <a:lnTo>
                    <a:pt x="0" y="42333"/>
                  </a:lnTo>
                  <a:cubicBezTo>
                    <a:pt x="0" y="31106"/>
                    <a:pt x="4460" y="20338"/>
                    <a:pt x="12399" y="12399"/>
                  </a:cubicBezTo>
                  <a:cubicBezTo>
                    <a:pt x="20338" y="4460"/>
                    <a:pt x="31106" y="0"/>
                    <a:pt x="42333" y="0"/>
                  </a:cubicBezTo>
                  <a:close/>
                </a:path>
              </a:pathLst>
            </a:custGeom>
            <a:solidFill>
              <a:srgbClr val="EDEDED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5256845" cy="2030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547777" y="2857500"/>
            <a:ext cx="8711523" cy="6365387"/>
            <a:chOff x="0" y="0"/>
            <a:chExt cx="2504108" cy="182971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504108" cy="1829716"/>
            </a:xfrm>
            <a:custGeom>
              <a:avLst/>
              <a:gdLst/>
              <a:ahLst/>
              <a:cxnLst/>
              <a:rect l="l" t="t" r="r" b="b"/>
              <a:pathLst>
                <a:path w="2504108" h="1829716">
                  <a:moveTo>
                    <a:pt x="88870" y="0"/>
                  </a:moveTo>
                  <a:lnTo>
                    <a:pt x="2415238" y="0"/>
                  </a:lnTo>
                  <a:cubicBezTo>
                    <a:pt x="2464320" y="0"/>
                    <a:pt x="2504108" y="39788"/>
                    <a:pt x="2504108" y="88870"/>
                  </a:cubicBezTo>
                  <a:lnTo>
                    <a:pt x="2504108" y="1740846"/>
                  </a:lnTo>
                  <a:cubicBezTo>
                    <a:pt x="2504108" y="1789928"/>
                    <a:pt x="2464320" y="1829716"/>
                    <a:pt x="2415238" y="1829716"/>
                  </a:cubicBezTo>
                  <a:lnTo>
                    <a:pt x="88870" y="1829716"/>
                  </a:lnTo>
                  <a:cubicBezTo>
                    <a:pt x="39788" y="1829716"/>
                    <a:pt x="0" y="1789928"/>
                    <a:pt x="0" y="1740846"/>
                  </a:cubicBezTo>
                  <a:lnTo>
                    <a:pt x="0" y="88870"/>
                  </a:lnTo>
                  <a:cubicBezTo>
                    <a:pt x="0" y="39788"/>
                    <a:pt x="39788" y="0"/>
                    <a:pt x="88870" y="0"/>
                  </a:cubicBezTo>
                  <a:close/>
                </a:path>
              </a:pathLst>
            </a:custGeom>
            <a:solidFill>
              <a:srgbClr val="EFCECB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2504108" cy="1877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435439" y="3375415"/>
            <a:ext cx="5975743" cy="1681067"/>
            <a:chOff x="0" y="0"/>
            <a:chExt cx="1698200" cy="47772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698200" cy="477729"/>
            </a:xfrm>
            <a:custGeom>
              <a:avLst/>
              <a:gdLst/>
              <a:ahLst/>
              <a:cxnLst/>
              <a:rect l="l" t="t" r="r" b="b"/>
              <a:pathLst>
                <a:path w="1698200" h="477729">
                  <a:moveTo>
                    <a:pt x="64778" y="0"/>
                  </a:moveTo>
                  <a:lnTo>
                    <a:pt x="1633422" y="0"/>
                  </a:lnTo>
                  <a:cubicBezTo>
                    <a:pt x="1650602" y="0"/>
                    <a:pt x="1667079" y="6825"/>
                    <a:pt x="1679227" y="18973"/>
                  </a:cubicBezTo>
                  <a:cubicBezTo>
                    <a:pt x="1691375" y="31121"/>
                    <a:pt x="1698200" y="47598"/>
                    <a:pt x="1698200" y="64778"/>
                  </a:cubicBezTo>
                  <a:lnTo>
                    <a:pt x="1698200" y="412952"/>
                  </a:lnTo>
                  <a:cubicBezTo>
                    <a:pt x="1698200" y="448727"/>
                    <a:pt x="1669198" y="477729"/>
                    <a:pt x="1633422" y="477729"/>
                  </a:cubicBezTo>
                  <a:lnTo>
                    <a:pt x="64778" y="477729"/>
                  </a:lnTo>
                  <a:cubicBezTo>
                    <a:pt x="29002" y="477729"/>
                    <a:pt x="0" y="448727"/>
                    <a:pt x="0" y="412952"/>
                  </a:cubicBezTo>
                  <a:lnTo>
                    <a:pt x="0" y="64778"/>
                  </a:lnTo>
                  <a:cubicBezTo>
                    <a:pt x="0" y="29002"/>
                    <a:pt x="29002" y="0"/>
                    <a:pt x="64778" y="0"/>
                  </a:cubicBezTo>
                  <a:close/>
                </a:path>
              </a:pathLst>
            </a:custGeom>
            <a:solidFill>
              <a:srgbClr val="1D1B1A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698200" cy="525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435439" y="5199660"/>
            <a:ext cx="5975743" cy="1681067"/>
            <a:chOff x="0" y="0"/>
            <a:chExt cx="1698200" cy="47772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698200" cy="477729"/>
            </a:xfrm>
            <a:custGeom>
              <a:avLst/>
              <a:gdLst/>
              <a:ahLst/>
              <a:cxnLst/>
              <a:rect l="l" t="t" r="r" b="b"/>
              <a:pathLst>
                <a:path w="1698200" h="477729">
                  <a:moveTo>
                    <a:pt x="64778" y="0"/>
                  </a:moveTo>
                  <a:lnTo>
                    <a:pt x="1633422" y="0"/>
                  </a:lnTo>
                  <a:cubicBezTo>
                    <a:pt x="1650602" y="0"/>
                    <a:pt x="1667079" y="6825"/>
                    <a:pt x="1679227" y="18973"/>
                  </a:cubicBezTo>
                  <a:cubicBezTo>
                    <a:pt x="1691375" y="31121"/>
                    <a:pt x="1698200" y="47598"/>
                    <a:pt x="1698200" y="64778"/>
                  </a:cubicBezTo>
                  <a:lnTo>
                    <a:pt x="1698200" y="412952"/>
                  </a:lnTo>
                  <a:cubicBezTo>
                    <a:pt x="1698200" y="448727"/>
                    <a:pt x="1669198" y="477729"/>
                    <a:pt x="1633422" y="477729"/>
                  </a:cubicBezTo>
                  <a:lnTo>
                    <a:pt x="64778" y="477729"/>
                  </a:lnTo>
                  <a:cubicBezTo>
                    <a:pt x="29002" y="477729"/>
                    <a:pt x="0" y="448727"/>
                    <a:pt x="0" y="412952"/>
                  </a:cubicBezTo>
                  <a:lnTo>
                    <a:pt x="0" y="64778"/>
                  </a:lnTo>
                  <a:cubicBezTo>
                    <a:pt x="0" y="29002"/>
                    <a:pt x="29002" y="0"/>
                    <a:pt x="64778" y="0"/>
                  </a:cubicBezTo>
                  <a:close/>
                </a:path>
              </a:pathLst>
            </a:custGeom>
            <a:solidFill>
              <a:srgbClr val="1D1B1A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1698200" cy="525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435439" y="7023905"/>
            <a:ext cx="5975743" cy="1681067"/>
            <a:chOff x="0" y="0"/>
            <a:chExt cx="1698200" cy="47772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698200" cy="477729"/>
            </a:xfrm>
            <a:custGeom>
              <a:avLst/>
              <a:gdLst/>
              <a:ahLst/>
              <a:cxnLst/>
              <a:rect l="l" t="t" r="r" b="b"/>
              <a:pathLst>
                <a:path w="1698200" h="477729">
                  <a:moveTo>
                    <a:pt x="64778" y="0"/>
                  </a:moveTo>
                  <a:lnTo>
                    <a:pt x="1633422" y="0"/>
                  </a:lnTo>
                  <a:cubicBezTo>
                    <a:pt x="1650602" y="0"/>
                    <a:pt x="1667079" y="6825"/>
                    <a:pt x="1679227" y="18973"/>
                  </a:cubicBezTo>
                  <a:cubicBezTo>
                    <a:pt x="1691375" y="31121"/>
                    <a:pt x="1698200" y="47598"/>
                    <a:pt x="1698200" y="64778"/>
                  </a:cubicBezTo>
                  <a:lnTo>
                    <a:pt x="1698200" y="412952"/>
                  </a:lnTo>
                  <a:cubicBezTo>
                    <a:pt x="1698200" y="448727"/>
                    <a:pt x="1669198" y="477729"/>
                    <a:pt x="1633422" y="477729"/>
                  </a:cubicBezTo>
                  <a:lnTo>
                    <a:pt x="64778" y="477729"/>
                  </a:lnTo>
                  <a:cubicBezTo>
                    <a:pt x="29002" y="477729"/>
                    <a:pt x="0" y="448727"/>
                    <a:pt x="0" y="412952"/>
                  </a:cubicBezTo>
                  <a:lnTo>
                    <a:pt x="0" y="64778"/>
                  </a:lnTo>
                  <a:cubicBezTo>
                    <a:pt x="0" y="29002"/>
                    <a:pt x="29002" y="0"/>
                    <a:pt x="64778" y="0"/>
                  </a:cubicBezTo>
                  <a:close/>
                </a:path>
              </a:pathLst>
            </a:custGeom>
            <a:solidFill>
              <a:srgbClr val="1D1B1A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1698200" cy="525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AutoShape 30"/>
          <p:cNvSpPr/>
          <p:nvPr/>
        </p:nvSpPr>
        <p:spPr>
          <a:xfrm>
            <a:off x="1720573" y="2880423"/>
            <a:ext cx="5560120" cy="0"/>
          </a:xfrm>
          <a:prstGeom prst="line">
            <a:avLst/>
          </a:prstGeom>
          <a:ln w="38100" cap="rnd">
            <a:solidFill>
              <a:srgbClr val="1D1B1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grpSp>
        <p:nvGrpSpPr>
          <p:cNvPr id="31" name="Group 31"/>
          <p:cNvGrpSpPr/>
          <p:nvPr/>
        </p:nvGrpSpPr>
        <p:grpSpPr>
          <a:xfrm>
            <a:off x="7963335" y="5455752"/>
            <a:ext cx="1168884" cy="1168884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DED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8305907" y="5760257"/>
            <a:ext cx="483740" cy="483740"/>
          </a:xfrm>
          <a:custGeom>
            <a:avLst/>
            <a:gdLst/>
            <a:ahLst/>
            <a:cxnLst/>
            <a:rect l="l" t="t" r="r" b="b"/>
            <a:pathLst>
              <a:path w="483740" h="483740">
                <a:moveTo>
                  <a:pt x="0" y="0"/>
                </a:moveTo>
                <a:lnTo>
                  <a:pt x="483740" y="0"/>
                </a:lnTo>
                <a:lnTo>
                  <a:pt x="483740" y="483740"/>
                </a:lnTo>
                <a:lnTo>
                  <a:pt x="0" y="483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35" name="Group 35"/>
          <p:cNvGrpSpPr/>
          <p:nvPr/>
        </p:nvGrpSpPr>
        <p:grpSpPr>
          <a:xfrm>
            <a:off x="7553054" y="1085095"/>
            <a:ext cx="2917864" cy="747265"/>
            <a:chOff x="0" y="0"/>
            <a:chExt cx="768491" cy="19681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68491" cy="196811"/>
            </a:xfrm>
            <a:custGeom>
              <a:avLst/>
              <a:gdLst/>
              <a:ahLst/>
              <a:cxnLst/>
              <a:rect l="l" t="t" r="r" b="b"/>
              <a:pathLst>
                <a:path w="768491" h="196811">
                  <a:moveTo>
                    <a:pt x="98405" y="0"/>
                  </a:moveTo>
                  <a:lnTo>
                    <a:pt x="670086" y="0"/>
                  </a:lnTo>
                  <a:cubicBezTo>
                    <a:pt x="724433" y="0"/>
                    <a:pt x="768491" y="44058"/>
                    <a:pt x="768491" y="98405"/>
                  </a:cubicBezTo>
                  <a:lnTo>
                    <a:pt x="768491" y="98405"/>
                  </a:lnTo>
                  <a:cubicBezTo>
                    <a:pt x="768491" y="152753"/>
                    <a:pt x="724433" y="196811"/>
                    <a:pt x="670086" y="196811"/>
                  </a:cubicBezTo>
                  <a:lnTo>
                    <a:pt x="98405" y="196811"/>
                  </a:lnTo>
                  <a:cubicBezTo>
                    <a:pt x="44058" y="196811"/>
                    <a:pt x="0" y="152753"/>
                    <a:pt x="0" y="98405"/>
                  </a:cubicBezTo>
                  <a:lnTo>
                    <a:pt x="0" y="98405"/>
                  </a:lnTo>
                  <a:cubicBezTo>
                    <a:pt x="0" y="44058"/>
                    <a:pt x="44058" y="0"/>
                    <a:pt x="984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47625"/>
              <a:ext cx="768491" cy="244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1D1B1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Solution</a:t>
              </a:r>
            </a:p>
          </p:txBody>
        </p:sp>
      </p:grpSp>
      <p:sp>
        <p:nvSpPr>
          <p:cNvPr id="38" name="Freeform 38"/>
          <p:cNvSpPr/>
          <p:nvPr/>
        </p:nvSpPr>
        <p:spPr>
          <a:xfrm>
            <a:off x="678015" y="6040194"/>
            <a:ext cx="3971242" cy="3971242"/>
          </a:xfrm>
          <a:custGeom>
            <a:avLst/>
            <a:gdLst/>
            <a:ahLst/>
            <a:cxnLst/>
            <a:rect l="l" t="t" r="r" b="b"/>
            <a:pathLst>
              <a:path w="3971242" h="3971242">
                <a:moveTo>
                  <a:pt x="0" y="0"/>
                </a:moveTo>
                <a:lnTo>
                  <a:pt x="3971242" y="0"/>
                </a:lnTo>
                <a:lnTo>
                  <a:pt x="3971242" y="3971241"/>
                </a:lnTo>
                <a:lnTo>
                  <a:pt x="0" y="39712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9" name="Freeform 39"/>
          <p:cNvSpPr/>
          <p:nvPr/>
        </p:nvSpPr>
        <p:spPr>
          <a:xfrm>
            <a:off x="4914358" y="6900398"/>
            <a:ext cx="2858127" cy="2858127"/>
          </a:xfrm>
          <a:custGeom>
            <a:avLst/>
            <a:gdLst/>
            <a:ahLst/>
            <a:cxnLst/>
            <a:rect l="l" t="t" r="r" b="b"/>
            <a:pathLst>
              <a:path w="2858127" h="2858127">
                <a:moveTo>
                  <a:pt x="0" y="0"/>
                </a:moveTo>
                <a:lnTo>
                  <a:pt x="2858127" y="0"/>
                </a:lnTo>
                <a:lnTo>
                  <a:pt x="2858127" y="2858127"/>
                </a:lnTo>
                <a:lnTo>
                  <a:pt x="0" y="28581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0" name="Freeform 40"/>
          <p:cNvSpPr/>
          <p:nvPr/>
        </p:nvSpPr>
        <p:spPr>
          <a:xfrm>
            <a:off x="9209878" y="3641997"/>
            <a:ext cx="1147902" cy="1147902"/>
          </a:xfrm>
          <a:custGeom>
            <a:avLst/>
            <a:gdLst/>
            <a:ahLst/>
            <a:cxnLst/>
            <a:rect l="l" t="t" r="r" b="b"/>
            <a:pathLst>
              <a:path w="1147902" h="1147902">
                <a:moveTo>
                  <a:pt x="0" y="0"/>
                </a:moveTo>
                <a:lnTo>
                  <a:pt x="1147902" y="0"/>
                </a:lnTo>
                <a:lnTo>
                  <a:pt x="1147902" y="1147903"/>
                </a:lnTo>
                <a:lnTo>
                  <a:pt x="0" y="11479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1" name="TextBox 41"/>
          <p:cNvSpPr txBox="1"/>
          <p:nvPr/>
        </p:nvSpPr>
        <p:spPr>
          <a:xfrm>
            <a:off x="1720573" y="3640055"/>
            <a:ext cx="5832481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6000" spc="-300" dirty="0">
                <a:solidFill>
                  <a:srgbClr val="1D1B1A"/>
                </a:solidFill>
                <a:latin typeface="DM Sans"/>
                <a:ea typeface="DM Sans"/>
                <a:cs typeface="DM Sans"/>
                <a:sym typeface="DM Sans"/>
              </a:rPr>
              <a:t>For most people, household chores feel like a drag. 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802100" y="3731761"/>
            <a:ext cx="524242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 motivation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0802100" y="5556006"/>
            <a:ext cx="524242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 excitement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802100" y="7125007"/>
            <a:ext cx="4936199" cy="1402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7"/>
              </a:lnSpc>
              <a:spcBef>
                <a:spcPct val="0"/>
              </a:spcBef>
            </a:pPr>
            <a:r>
              <a:rPr lang="en-US" sz="402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 sense of accomplishment</a:t>
            </a:r>
          </a:p>
        </p:txBody>
      </p:sp>
      <p:sp>
        <p:nvSpPr>
          <p:cNvPr id="45" name="Freeform 45"/>
          <p:cNvSpPr/>
          <p:nvPr/>
        </p:nvSpPr>
        <p:spPr>
          <a:xfrm>
            <a:off x="9209878" y="5476733"/>
            <a:ext cx="1147902" cy="1147902"/>
          </a:xfrm>
          <a:custGeom>
            <a:avLst/>
            <a:gdLst/>
            <a:ahLst/>
            <a:cxnLst/>
            <a:rect l="l" t="t" r="r" b="b"/>
            <a:pathLst>
              <a:path w="1147902" h="1147902">
                <a:moveTo>
                  <a:pt x="0" y="0"/>
                </a:moveTo>
                <a:lnTo>
                  <a:pt x="1147902" y="0"/>
                </a:lnTo>
                <a:lnTo>
                  <a:pt x="1147902" y="1147903"/>
                </a:lnTo>
                <a:lnTo>
                  <a:pt x="0" y="11479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6" name="Freeform 46"/>
          <p:cNvSpPr/>
          <p:nvPr/>
        </p:nvSpPr>
        <p:spPr>
          <a:xfrm>
            <a:off x="9209878" y="7310436"/>
            <a:ext cx="1147902" cy="1147902"/>
          </a:xfrm>
          <a:custGeom>
            <a:avLst/>
            <a:gdLst/>
            <a:ahLst/>
            <a:cxnLst/>
            <a:rect l="l" t="t" r="r" b="b"/>
            <a:pathLst>
              <a:path w="1147902" h="1147902">
                <a:moveTo>
                  <a:pt x="0" y="0"/>
                </a:moveTo>
                <a:lnTo>
                  <a:pt x="1147902" y="0"/>
                </a:lnTo>
                <a:lnTo>
                  <a:pt x="1147902" y="1147902"/>
                </a:lnTo>
                <a:lnTo>
                  <a:pt x="0" y="11479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13792"/>
            <a:ext cx="16227262" cy="889871"/>
            <a:chOff x="0" y="0"/>
            <a:chExt cx="4273847" cy="2343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3847" cy="234369"/>
            </a:xfrm>
            <a:custGeom>
              <a:avLst/>
              <a:gdLst/>
              <a:ahLst/>
              <a:cxnLst/>
              <a:rect l="l" t="t" r="r" b="b"/>
              <a:pathLst>
                <a:path w="4273847" h="234369">
                  <a:moveTo>
                    <a:pt x="47709" y="0"/>
                  </a:moveTo>
                  <a:lnTo>
                    <a:pt x="4226137" y="0"/>
                  </a:lnTo>
                  <a:cubicBezTo>
                    <a:pt x="4252487" y="0"/>
                    <a:pt x="4273847" y="21360"/>
                    <a:pt x="4273847" y="47709"/>
                  </a:cubicBezTo>
                  <a:lnTo>
                    <a:pt x="4273847" y="186660"/>
                  </a:lnTo>
                  <a:cubicBezTo>
                    <a:pt x="4273847" y="213009"/>
                    <a:pt x="4252487" y="234369"/>
                    <a:pt x="4226137" y="234369"/>
                  </a:cubicBezTo>
                  <a:lnTo>
                    <a:pt x="47709" y="234369"/>
                  </a:lnTo>
                  <a:cubicBezTo>
                    <a:pt x="21360" y="234369"/>
                    <a:pt x="0" y="213009"/>
                    <a:pt x="0" y="186660"/>
                  </a:cubicBezTo>
                  <a:lnTo>
                    <a:pt x="0" y="47709"/>
                  </a:lnTo>
                  <a:cubicBezTo>
                    <a:pt x="0" y="21360"/>
                    <a:pt x="21360" y="0"/>
                    <a:pt x="47709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1D1B1A"/>
              </a:solidFill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73847" cy="281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27765" y="1085095"/>
            <a:ext cx="2871742" cy="747265"/>
            <a:chOff x="0" y="0"/>
            <a:chExt cx="756344" cy="1968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56344" cy="196811"/>
            </a:xfrm>
            <a:custGeom>
              <a:avLst/>
              <a:gdLst/>
              <a:ahLst/>
              <a:cxnLst/>
              <a:rect l="l" t="t" r="r" b="b"/>
              <a:pathLst>
                <a:path w="756344" h="196811">
                  <a:moveTo>
                    <a:pt x="98405" y="0"/>
                  </a:moveTo>
                  <a:lnTo>
                    <a:pt x="657938" y="0"/>
                  </a:lnTo>
                  <a:cubicBezTo>
                    <a:pt x="712286" y="0"/>
                    <a:pt x="756344" y="44058"/>
                    <a:pt x="756344" y="98405"/>
                  </a:cubicBezTo>
                  <a:lnTo>
                    <a:pt x="756344" y="98405"/>
                  </a:lnTo>
                  <a:cubicBezTo>
                    <a:pt x="756344" y="152753"/>
                    <a:pt x="712286" y="196811"/>
                    <a:pt x="657938" y="196811"/>
                  </a:cubicBezTo>
                  <a:lnTo>
                    <a:pt x="98405" y="196811"/>
                  </a:lnTo>
                  <a:cubicBezTo>
                    <a:pt x="44058" y="196811"/>
                    <a:pt x="0" y="152753"/>
                    <a:pt x="0" y="98405"/>
                  </a:cubicBezTo>
                  <a:lnTo>
                    <a:pt x="0" y="98405"/>
                  </a:lnTo>
                  <a:cubicBezTo>
                    <a:pt x="0" y="44058"/>
                    <a:pt x="44058" y="0"/>
                    <a:pt x="984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56344" cy="244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dirty="0">
                  <a:solidFill>
                    <a:srgbClr val="1D1B1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Introduction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5546330" y="1244472"/>
            <a:ext cx="428511" cy="428511"/>
          </a:xfrm>
          <a:custGeom>
            <a:avLst/>
            <a:gdLst/>
            <a:ahLst/>
            <a:cxnLst/>
            <a:rect l="l" t="t" r="r" b="b"/>
            <a:pathLst>
              <a:path w="428511" h="428511">
                <a:moveTo>
                  <a:pt x="0" y="0"/>
                </a:moveTo>
                <a:lnTo>
                  <a:pt x="428511" y="0"/>
                </a:lnTo>
                <a:lnTo>
                  <a:pt x="428511" y="428511"/>
                </a:lnTo>
                <a:lnTo>
                  <a:pt x="0" y="428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9" name="Group 9"/>
          <p:cNvGrpSpPr/>
          <p:nvPr/>
        </p:nvGrpSpPr>
        <p:grpSpPr>
          <a:xfrm>
            <a:off x="16366091" y="1013792"/>
            <a:ext cx="889871" cy="88987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1B1A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76139" tIns="76139" rIns="76139" bIns="76139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28700" y="3511664"/>
            <a:ext cx="16230600" cy="5935361"/>
            <a:chOff x="0" y="0"/>
            <a:chExt cx="4665450" cy="17061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665450" cy="1706107"/>
            </a:xfrm>
            <a:custGeom>
              <a:avLst/>
              <a:gdLst/>
              <a:ahLst/>
              <a:cxnLst/>
              <a:rect l="l" t="t" r="r" b="b"/>
              <a:pathLst>
                <a:path w="4665450" h="1706107">
                  <a:moveTo>
                    <a:pt x="47700" y="0"/>
                  </a:moveTo>
                  <a:lnTo>
                    <a:pt x="4617751" y="0"/>
                  </a:lnTo>
                  <a:cubicBezTo>
                    <a:pt x="4630401" y="0"/>
                    <a:pt x="4642534" y="5025"/>
                    <a:pt x="4651479" y="13971"/>
                  </a:cubicBezTo>
                  <a:cubicBezTo>
                    <a:pt x="4660424" y="22916"/>
                    <a:pt x="4665450" y="35049"/>
                    <a:pt x="4665450" y="47700"/>
                  </a:cubicBezTo>
                  <a:lnTo>
                    <a:pt x="4665450" y="1658407"/>
                  </a:lnTo>
                  <a:cubicBezTo>
                    <a:pt x="4665450" y="1671058"/>
                    <a:pt x="4660424" y="1683190"/>
                    <a:pt x="4651479" y="1692136"/>
                  </a:cubicBezTo>
                  <a:cubicBezTo>
                    <a:pt x="4642534" y="1701081"/>
                    <a:pt x="4630401" y="1706107"/>
                    <a:pt x="4617751" y="1706107"/>
                  </a:cubicBezTo>
                  <a:lnTo>
                    <a:pt x="47700" y="1706107"/>
                  </a:lnTo>
                  <a:cubicBezTo>
                    <a:pt x="35049" y="1706107"/>
                    <a:pt x="22916" y="1701081"/>
                    <a:pt x="13971" y="1692136"/>
                  </a:cubicBezTo>
                  <a:cubicBezTo>
                    <a:pt x="5025" y="1683190"/>
                    <a:pt x="0" y="1671058"/>
                    <a:pt x="0" y="1658407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EDEDED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4665450" cy="1753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273768" y="2552676"/>
            <a:ext cx="9701073" cy="1937025"/>
            <a:chOff x="0" y="0"/>
            <a:chExt cx="2788552" cy="55679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88552" cy="556794"/>
            </a:xfrm>
            <a:custGeom>
              <a:avLst/>
              <a:gdLst/>
              <a:ahLst/>
              <a:cxnLst/>
              <a:rect l="l" t="t" r="r" b="b"/>
              <a:pathLst>
                <a:path w="2788552" h="556794">
                  <a:moveTo>
                    <a:pt x="79805" y="0"/>
                  </a:moveTo>
                  <a:lnTo>
                    <a:pt x="2708747" y="0"/>
                  </a:lnTo>
                  <a:cubicBezTo>
                    <a:pt x="2752822" y="0"/>
                    <a:pt x="2788552" y="35730"/>
                    <a:pt x="2788552" y="79805"/>
                  </a:cubicBezTo>
                  <a:lnTo>
                    <a:pt x="2788552" y="476989"/>
                  </a:lnTo>
                  <a:cubicBezTo>
                    <a:pt x="2788552" y="498154"/>
                    <a:pt x="2780144" y="518453"/>
                    <a:pt x="2765178" y="533419"/>
                  </a:cubicBezTo>
                  <a:cubicBezTo>
                    <a:pt x="2750212" y="548386"/>
                    <a:pt x="2729913" y="556794"/>
                    <a:pt x="2708747" y="556794"/>
                  </a:cubicBezTo>
                  <a:lnTo>
                    <a:pt x="79805" y="556794"/>
                  </a:lnTo>
                  <a:cubicBezTo>
                    <a:pt x="35730" y="556794"/>
                    <a:pt x="0" y="521064"/>
                    <a:pt x="0" y="476989"/>
                  </a:cubicBezTo>
                  <a:lnTo>
                    <a:pt x="0" y="79805"/>
                  </a:lnTo>
                  <a:cubicBezTo>
                    <a:pt x="0" y="58639"/>
                    <a:pt x="8408" y="38341"/>
                    <a:pt x="23374" y="23374"/>
                  </a:cubicBezTo>
                  <a:cubicBezTo>
                    <a:pt x="38341" y="8408"/>
                    <a:pt x="58639" y="0"/>
                    <a:pt x="79805" y="0"/>
                  </a:cubicBezTo>
                  <a:close/>
                </a:path>
              </a:pathLst>
            </a:custGeom>
            <a:solidFill>
              <a:srgbClr val="A6CFD5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788552" cy="6044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553054" y="1085095"/>
            <a:ext cx="2917864" cy="747265"/>
            <a:chOff x="0" y="0"/>
            <a:chExt cx="768491" cy="19681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68491" cy="196811"/>
            </a:xfrm>
            <a:custGeom>
              <a:avLst/>
              <a:gdLst/>
              <a:ahLst/>
              <a:cxnLst/>
              <a:rect l="l" t="t" r="r" b="b"/>
              <a:pathLst>
                <a:path w="768491" h="196811">
                  <a:moveTo>
                    <a:pt x="98405" y="0"/>
                  </a:moveTo>
                  <a:lnTo>
                    <a:pt x="670086" y="0"/>
                  </a:lnTo>
                  <a:cubicBezTo>
                    <a:pt x="724433" y="0"/>
                    <a:pt x="768491" y="44058"/>
                    <a:pt x="768491" y="98405"/>
                  </a:cubicBezTo>
                  <a:lnTo>
                    <a:pt x="768491" y="98405"/>
                  </a:lnTo>
                  <a:cubicBezTo>
                    <a:pt x="768491" y="152753"/>
                    <a:pt x="724433" y="196811"/>
                    <a:pt x="670086" y="196811"/>
                  </a:cubicBezTo>
                  <a:lnTo>
                    <a:pt x="98405" y="196811"/>
                  </a:lnTo>
                  <a:cubicBezTo>
                    <a:pt x="44058" y="196811"/>
                    <a:pt x="0" y="152753"/>
                    <a:pt x="0" y="98405"/>
                  </a:cubicBezTo>
                  <a:lnTo>
                    <a:pt x="0" y="98405"/>
                  </a:lnTo>
                  <a:cubicBezTo>
                    <a:pt x="0" y="44058"/>
                    <a:pt x="44058" y="0"/>
                    <a:pt x="984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768491" cy="244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1D1B1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Sign Out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553054" y="1013792"/>
            <a:ext cx="2917864" cy="890090"/>
            <a:chOff x="0" y="0"/>
            <a:chExt cx="768491" cy="23442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68491" cy="234427"/>
            </a:xfrm>
            <a:custGeom>
              <a:avLst/>
              <a:gdLst/>
              <a:ahLst/>
              <a:cxnLst/>
              <a:rect l="l" t="t" r="r" b="b"/>
              <a:pathLst>
                <a:path w="768491" h="234427">
                  <a:moveTo>
                    <a:pt x="117213" y="0"/>
                  </a:moveTo>
                  <a:lnTo>
                    <a:pt x="651277" y="0"/>
                  </a:lnTo>
                  <a:cubicBezTo>
                    <a:pt x="716013" y="0"/>
                    <a:pt x="768491" y="52478"/>
                    <a:pt x="768491" y="117213"/>
                  </a:cubicBezTo>
                  <a:lnTo>
                    <a:pt x="768491" y="117213"/>
                  </a:lnTo>
                  <a:cubicBezTo>
                    <a:pt x="768491" y="181949"/>
                    <a:pt x="716013" y="234427"/>
                    <a:pt x="651277" y="234427"/>
                  </a:cubicBezTo>
                  <a:lnTo>
                    <a:pt x="117213" y="234427"/>
                  </a:lnTo>
                  <a:cubicBezTo>
                    <a:pt x="52478" y="234427"/>
                    <a:pt x="0" y="181949"/>
                    <a:pt x="0" y="117213"/>
                  </a:cubicBezTo>
                  <a:lnTo>
                    <a:pt x="0" y="117213"/>
                  </a:lnTo>
                  <a:cubicBezTo>
                    <a:pt x="0" y="52478"/>
                    <a:pt x="52478" y="0"/>
                    <a:pt x="117213" y="0"/>
                  </a:cubicBezTo>
                  <a:close/>
                </a:path>
              </a:pathLst>
            </a:custGeom>
            <a:solidFill>
              <a:srgbClr val="1D1B1A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768491" cy="282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Solution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4438013" y="1085095"/>
            <a:ext cx="2917864" cy="747265"/>
            <a:chOff x="0" y="0"/>
            <a:chExt cx="768491" cy="19681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68491" cy="196811"/>
            </a:xfrm>
            <a:custGeom>
              <a:avLst/>
              <a:gdLst/>
              <a:ahLst/>
              <a:cxnLst/>
              <a:rect l="l" t="t" r="r" b="b"/>
              <a:pathLst>
                <a:path w="768491" h="196811">
                  <a:moveTo>
                    <a:pt x="98405" y="0"/>
                  </a:moveTo>
                  <a:lnTo>
                    <a:pt x="670086" y="0"/>
                  </a:lnTo>
                  <a:cubicBezTo>
                    <a:pt x="724433" y="0"/>
                    <a:pt x="768491" y="44058"/>
                    <a:pt x="768491" y="98405"/>
                  </a:cubicBezTo>
                  <a:lnTo>
                    <a:pt x="768491" y="98405"/>
                  </a:lnTo>
                  <a:cubicBezTo>
                    <a:pt x="768491" y="152753"/>
                    <a:pt x="724433" y="196811"/>
                    <a:pt x="670086" y="196811"/>
                  </a:cubicBezTo>
                  <a:lnTo>
                    <a:pt x="98405" y="196811"/>
                  </a:lnTo>
                  <a:cubicBezTo>
                    <a:pt x="44058" y="196811"/>
                    <a:pt x="0" y="152753"/>
                    <a:pt x="0" y="98405"/>
                  </a:cubicBezTo>
                  <a:lnTo>
                    <a:pt x="0" y="98405"/>
                  </a:lnTo>
                  <a:cubicBezTo>
                    <a:pt x="0" y="44058"/>
                    <a:pt x="44058" y="0"/>
                    <a:pt x="984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768491" cy="244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dirty="0">
                  <a:solidFill>
                    <a:srgbClr val="1D1B1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Problem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1561622" y="2139253"/>
            <a:ext cx="4533798" cy="8977818"/>
          </a:xfrm>
          <a:custGeom>
            <a:avLst/>
            <a:gdLst/>
            <a:ahLst/>
            <a:cxnLst/>
            <a:rect l="l" t="t" r="r" b="b"/>
            <a:pathLst>
              <a:path w="4533798" h="8977818">
                <a:moveTo>
                  <a:pt x="0" y="0"/>
                </a:moveTo>
                <a:lnTo>
                  <a:pt x="4533798" y="0"/>
                </a:lnTo>
                <a:lnTo>
                  <a:pt x="4533798" y="8977817"/>
                </a:lnTo>
                <a:lnTo>
                  <a:pt x="0" y="89778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AU" dirty="0"/>
          </a:p>
        </p:txBody>
      </p:sp>
      <p:sp>
        <p:nvSpPr>
          <p:cNvPr id="28" name="TextBox 28"/>
          <p:cNvSpPr txBox="1"/>
          <p:nvPr/>
        </p:nvSpPr>
        <p:spPr>
          <a:xfrm>
            <a:off x="7017257" y="3093747"/>
            <a:ext cx="8336837" cy="1184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9600" spc="-480" dirty="0" err="1">
                <a:solidFill>
                  <a:srgbClr val="1D1B1A"/>
                </a:solidFill>
                <a:latin typeface="DM Sans"/>
                <a:ea typeface="DM Sans"/>
                <a:cs typeface="DM Sans"/>
                <a:sym typeface="DM Sans"/>
              </a:rPr>
              <a:t>ChoreShare</a:t>
            </a:r>
            <a:endParaRPr lang="en-US" sz="9600" spc="-480" dirty="0">
              <a:solidFill>
                <a:srgbClr val="1D1B1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8450986" y="4812930"/>
            <a:ext cx="8083217" cy="981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5"/>
              </a:lnSpc>
              <a:spcBef>
                <a:spcPct val="0"/>
              </a:spcBef>
            </a:pPr>
            <a:r>
              <a:rPr lang="en-US" sz="2832" dirty="0">
                <a:solidFill>
                  <a:srgbClr val="1D1B1A"/>
                </a:solidFill>
                <a:latin typeface="Open Sauce"/>
                <a:ea typeface="Open Sauce"/>
                <a:cs typeface="Open Sauce"/>
                <a:sym typeface="Open Sauce"/>
              </a:rPr>
              <a:t>Improve your life by turning every chore into an accomplishment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961796" y="4964167"/>
            <a:ext cx="1182515" cy="78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6399" spc="-319">
                <a:solidFill>
                  <a:srgbClr val="1D1B1A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450986" y="6198317"/>
            <a:ext cx="8528152" cy="2007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65"/>
              </a:lnSpc>
              <a:spcBef>
                <a:spcPct val="0"/>
              </a:spcBef>
            </a:pPr>
            <a:r>
              <a:rPr lang="en-US" sz="2832" dirty="0">
                <a:solidFill>
                  <a:srgbClr val="1D1B1A"/>
                </a:solidFill>
                <a:latin typeface="Open Sauce"/>
                <a:ea typeface="Open Sauce"/>
                <a:cs typeface="Open Sauce"/>
                <a:sym typeface="Open Sauce"/>
              </a:rPr>
              <a:t>Upload photos of yourself completing chores </a:t>
            </a:r>
            <a:br>
              <a:rPr lang="en-US" sz="2832" dirty="0">
                <a:solidFill>
                  <a:srgbClr val="1D1B1A"/>
                </a:solidFill>
                <a:latin typeface="Open Sauce"/>
                <a:ea typeface="Open Sauce"/>
                <a:cs typeface="Open Sauce"/>
                <a:sym typeface="Open Sauce"/>
              </a:rPr>
            </a:br>
            <a:r>
              <a:rPr lang="en-US" sz="2832" dirty="0">
                <a:solidFill>
                  <a:srgbClr val="1D1B1A"/>
                </a:solidFill>
                <a:latin typeface="Open Sauce"/>
                <a:ea typeface="Open Sauce"/>
                <a:cs typeface="Open Sauce"/>
                <a:sym typeface="Open Sauce"/>
              </a:rPr>
              <a:t>Get motivated by seeing who's topping the leaderboard in your community</a:t>
            </a:r>
          </a:p>
          <a:p>
            <a:pPr>
              <a:lnSpc>
                <a:spcPts val="3965"/>
              </a:lnSpc>
              <a:spcBef>
                <a:spcPct val="0"/>
              </a:spcBef>
            </a:pPr>
            <a:endParaRPr lang="en-US" sz="2832" dirty="0">
              <a:solidFill>
                <a:srgbClr val="1D1B1A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961796" y="6436442"/>
            <a:ext cx="1182515" cy="78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6399" spc="-319">
                <a:solidFill>
                  <a:srgbClr val="1D1B1A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450986" y="8191500"/>
            <a:ext cx="8360040" cy="468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5"/>
              </a:lnSpc>
              <a:spcBef>
                <a:spcPct val="0"/>
              </a:spcBef>
            </a:pPr>
            <a:r>
              <a:rPr lang="en-US" sz="2832" dirty="0">
                <a:solidFill>
                  <a:srgbClr val="1D1B1A"/>
                </a:solidFill>
                <a:latin typeface="Open Sauce"/>
                <a:ea typeface="Open Sauce"/>
                <a:cs typeface="Open Sauce"/>
                <a:sym typeface="Open Sauce"/>
              </a:rPr>
              <a:t>Use Gemini AI to help generate your chores list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961796" y="8191500"/>
            <a:ext cx="1182515" cy="78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6399" spc="-319" dirty="0">
                <a:solidFill>
                  <a:srgbClr val="1D1B1A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</a:p>
        </p:txBody>
      </p:sp>
      <p:sp>
        <p:nvSpPr>
          <p:cNvPr id="35" name="Freeform 35"/>
          <p:cNvSpPr/>
          <p:nvPr/>
        </p:nvSpPr>
        <p:spPr>
          <a:xfrm>
            <a:off x="16155816" y="2985540"/>
            <a:ext cx="1396004" cy="1396004"/>
          </a:xfrm>
          <a:custGeom>
            <a:avLst/>
            <a:gdLst/>
            <a:ahLst/>
            <a:cxnLst/>
            <a:rect l="l" t="t" r="r" b="b"/>
            <a:pathLst>
              <a:path w="1396004" h="1396004">
                <a:moveTo>
                  <a:pt x="0" y="0"/>
                </a:moveTo>
                <a:lnTo>
                  <a:pt x="1396004" y="0"/>
                </a:lnTo>
                <a:lnTo>
                  <a:pt x="1396004" y="1396003"/>
                </a:lnTo>
                <a:lnTo>
                  <a:pt x="0" y="13960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6" name="Freeform 36"/>
          <p:cNvSpPr/>
          <p:nvPr/>
        </p:nvSpPr>
        <p:spPr>
          <a:xfrm>
            <a:off x="5742791" y="8560298"/>
            <a:ext cx="1396004" cy="1396004"/>
          </a:xfrm>
          <a:custGeom>
            <a:avLst/>
            <a:gdLst/>
            <a:ahLst/>
            <a:cxnLst/>
            <a:rect l="l" t="t" r="r" b="b"/>
            <a:pathLst>
              <a:path w="1396004" h="1396004">
                <a:moveTo>
                  <a:pt x="0" y="0"/>
                </a:moveTo>
                <a:lnTo>
                  <a:pt x="1396004" y="0"/>
                </a:lnTo>
                <a:lnTo>
                  <a:pt x="1396004" y="1396004"/>
                </a:lnTo>
                <a:lnTo>
                  <a:pt x="0" y="13960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/>
          <p:cNvGrpSpPr/>
          <p:nvPr/>
        </p:nvGrpSpPr>
        <p:grpSpPr>
          <a:xfrm>
            <a:off x="1028700" y="9206429"/>
            <a:ext cx="16230600" cy="6417258"/>
            <a:chOff x="0" y="0"/>
            <a:chExt cx="4665450" cy="184462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665450" cy="1844627"/>
            </a:xfrm>
            <a:custGeom>
              <a:avLst/>
              <a:gdLst/>
              <a:ahLst/>
              <a:cxnLst/>
              <a:rect l="l" t="t" r="r" b="b"/>
              <a:pathLst>
                <a:path w="4665450" h="1844627">
                  <a:moveTo>
                    <a:pt x="47700" y="0"/>
                  </a:moveTo>
                  <a:lnTo>
                    <a:pt x="4617751" y="0"/>
                  </a:lnTo>
                  <a:cubicBezTo>
                    <a:pt x="4630401" y="0"/>
                    <a:pt x="4642534" y="5025"/>
                    <a:pt x="4651479" y="13971"/>
                  </a:cubicBezTo>
                  <a:cubicBezTo>
                    <a:pt x="4660424" y="22916"/>
                    <a:pt x="4665450" y="35049"/>
                    <a:pt x="4665450" y="47700"/>
                  </a:cubicBezTo>
                  <a:lnTo>
                    <a:pt x="4665450" y="1796927"/>
                  </a:lnTo>
                  <a:cubicBezTo>
                    <a:pt x="4665450" y="1809578"/>
                    <a:pt x="4660424" y="1821710"/>
                    <a:pt x="4651479" y="1830656"/>
                  </a:cubicBezTo>
                  <a:cubicBezTo>
                    <a:pt x="4642534" y="1839601"/>
                    <a:pt x="4630401" y="1844627"/>
                    <a:pt x="4617751" y="1844627"/>
                  </a:cubicBezTo>
                  <a:lnTo>
                    <a:pt x="47700" y="1844627"/>
                  </a:lnTo>
                  <a:cubicBezTo>
                    <a:pt x="35049" y="1844627"/>
                    <a:pt x="22916" y="1839601"/>
                    <a:pt x="13971" y="1830656"/>
                  </a:cubicBezTo>
                  <a:cubicBezTo>
                    <a:pt x="5025" y="1821710"/>
                    <a:pt x="0" y="1809578"/>
                    <a:pt x="0" y="1796927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1D1B1A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4665450" cy="18922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15">
            <a:extLst>
              <a:ext uri="{FF2B5EF4-FFF2-40B4-BE49-F238E27FC236}">
                <a16:creationId xmlns:a16="http://schemas.microsoft.com/office/drawing/2014/main" id="{52C9490D-2597-B28F-2CF0-1B3419DEA9AD}"/>
              </a:ext>
            </a:extLst>
          </p:cNvPr>
          <p:cNvSpPr txBox="1"/>
          <p:nvPr/>
        </p:nvSpPr>
        <p:spPr>
          <a:xfrm>
            <a:off x="3441836" y="4342704"/>
            <a:ext cx="11140299" cy="1601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99"/>
              </a:lnSpc>
            </a:pPr>
            <a:r>
              <a:rPr lang="en-US" sz="12999" spc="-649" dirty="0">
                <a:solidFill>
                  <a:srgbClr val="1D1B1A"/>
                </a:solidFill>
                <a:latin typeface="DM Sans"/>
                <a:ea typeface="DM Sans"/>
                <a:cs typeface="DM Sans"/>
                <a:sym typeface="DM Sans"/>
              </a:rPr>
              <a:t>DEMO</a:t>
            </a:r>
          </a:p>
        </p:txBody>
      </p:sp>
      <p:grpSp>
        <p:nvGrpSpPr>
          <p:cNvPr id="62" name="Group 2">
            <a:extLst>
              <a:ext uri="{FF2B5EF4-FFF2-40B4-BE49-F238E27FC236}">
                <a16:creationId xmlns:a16="http://schemas.microsoft.com/office/drawing/2014/main" id="{69994D61-C7B8-BD6B-C704-239D24A70B31}"/>
              </a:ext>
            </a:extLst>
          </p:cNvPr>
          <p:cNvGrpSpPr/>
          <p:nvPr/>
        </p:nvGrpSpPr>
        <p:grpSpPr>
          <a:xfrm>
            <a:off x="1028700" y="1013792"/>
            <a:ext cx="16227262" cy="889871"/>
            <a:chOff x="0" y="0"/>
            <a:chExt cx="4273847" cy="234369"/>
          </a:xfrm>
        </p:grpSpPr>
        <p:sp>
          <p:nvSpPr>
            <p:cNvPr id="63" name="Freeform 3">
              <a:extLst>
                <a:ext uri="{FF2B5EF4-FFF2-40B4-BE49-F238E27FC236}">
                  <a16:creationId xmlns:a16="http://schemas.microsoft.com/office/drawing/2014/main" id="{57975536-4C2D-4765-1DD1-D569ECAA48D2}"/>
                </a:ext>
              </a:extLst>
            </p:cNvPr>
            <p:cNvSpPr/>
            <p:nvPr/>
          </p:nvSpPr>
          <p:spPr>
            <a:xfrm>
              <a:off x="0" y="0"/>
              <a:ext cx="4273847" cy="234369"/>
            </a:xfrm>
            <a:custGeom>
              <a:avLst/>
              <a:gdLst/>
              <a:ahLst/>
              <a:cxnLst/>
              <a:rect l="l" t="t" r="r" b="b"/>
              <a:pathLst>
                <a:path w="4273847" h="234369">
                  <a:moveTo>
                    <a:pt x="47709" y="0"/>
                  </a:moveTo>
                  <a:lnTo>
                    <a:pt x="4226137" y="0"/>
                  </a:lnTo>
                  <a:cubicBezTo>
                    <a:pt x="4252487" y="0"/>
                    <a:pt x="4273847" y="21360"/>
                    <a:pt x="4273847" y="47709"/>
                  </a:cubicBezTo>
                  <a:lnTo>
                    <a:pt x="4273847" y="186660"/>
                  </a:lnTo>
                  <a:cubicBezTo>
                    <a:pt x="4273847" y="213009"/>
                    <a:pt x="4252487" y="234369"/>
                    <a:pt x="4226137" y="234369"/>
                  </a:cubicBezTo>
                  <a:lnTo>
                    <a:pt x="47709" y="234369"/>
                  </a:lnTo>
                  <a:cubicBezTo>
                    <a:pt x="21360" y="234369"/>
                    <a:pt x="0" y="213009"/>
                    <a:pt x="0" y="186660"/>
                  </a:cubicBezTo>
                  <a:lnTo>
                    <a:pt x="0" y="47709"/>
                  </a:lnTo>
                  <a:cubicBezTo>
                    <a:pt x="0" y="21360"/>
                    <a:pt x="21360" y="0"/>
                    <a:pt x="47709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1D1B1A"/>
              </a:solidFill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4" name="TextBox 4">
              <a:extLst>
                <a:ext uri="{FF2B5EF4-FFF2-40B4-BE49-F238E27FC236}">
                  <a16:creationId xmlns:a16="http://schemas.microsoft.com/office/drawing/2014/main" id="{3BC0DC69-CC78-4CCC-E9A0-D80F1174A620}"/>
                </a:ext>
              </a:extLst>
            </p:cNvPr>
            <p:cNvSpPr txBox="1"/>
            <p:nvPr/>
          </p:nvSpPr>
          <p:spPr>
            <a:xfrm>
              <a:off x="0" y="-47625"/>
              <a:ext cx="4273847" cy="281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5" name="Group 5">
            <a:extLst>
              <a:ext uri="{FF2B5EF4-FFF2-40B4-BE49-F238E27FC236}">
                <a16:creationId xmlns:a16="http://schemas.microsoft.com/office/drawing/2014/main" id="{4F83E46A-339D-FCF1-C6D9-5E6C2498B19D}"/>
              </a:ext>
            </a:extLst>
          </p:cNvPr>
          <p:cNvGrpSpPr/>
          <p:nvPr/>
        </p:nvGrpSpPr>
        <p:grpSpPr>
          <a:xfrm>
            <a:off x="1227765" y="1085095"/>
            <a:ext cx="2871742" cy="747265"/>
            <a:chOff x="0" y="0"/>
            <a:chExt cx="756344" cy="196811"/>
          </a:xfrm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C54E2DB7-2EEC-E92B-61CC-062270AD0068}"/>
                </a:ext>
              </a:extLst>
            </p:cNvPr>
            <p:cNvSpPr/>
            <p:nvPr/>
          </p:nvSpPr>
          <p:spPr>
            <a:xfrm>
              <a:off x="0" y="0"/>
              <a:ext cx="756344" cy="196811"/>
            </a:xfrm>
            <a:custGeom>
              <a:avLst/>
              <a:gdLst/>
              <a:ahLst/>
              <a:cxnLst/>
              <a:rect l="l" t="t" r="r" b="b"/>
              <a:pathLst>
                <a:path w="756344" h="196811">
                  <a:moveTo>
                    <a:pt x="98405" y="0"/>
                  </a:moveTo>
                  <a:lnTo>
                    <a:pt x="657938" y="0"/>
                  </a:lnTo>
                  <a:cubicBezTo>
                    <a:pt x="712286" y="0"/>
                    <a:pt x="756344" y="44058"/>
                    <a:pt x="756344" y="98405"/>
                  </a:cubicBezTo>
                  <a:lnTo>
                    <a:pt x="756344" y="98405"/>
                  </a:lnTo>
                  <a:cubicBezTo>
                    <a:pt x="756344" y="152753"/>
                    <a:pt x="712286" y="196811"/>
                    <a:pt x="657938" y="196811"/>
                  </a:cubicBezTo>
                  <a:lnTo>
                    <a:pt x="98405" y="196811"/>
                  </a:lnTo>
                  <a:cubicBezTo>
                    <a:pt x="44058" y="196811"/>
                    <a:pt x="0" y="152753"/>
                    <a:pt x="0" y="98405"/>
                  </a:cubicBezTo>
                  <a:lnTo>
                    <a:pt x="0" y="98405"/>
                  </a:lnTo>
                  <a:cubicBezTo>
                    <a:pt x="0" y="44058"/>
                    <a:pt x="44058" y="0"/>
                    <a:pt x="984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67" name="TextBox 7">
              <a:extLst>
                <a:ext uri="{FF2B5EF4-FFF2-40B4-BE49-F238E27FC236}">
                  <a16:creationId xmlns:a16="http://schemas.microsoft.com/office/drawing/2014/main" id="{3ABB4739-566E-53A9-8A74-B0207A718EB0}"/>
                </a:ext>
              </a:extLst>
            </p:cNvPr>
            <p:cNvSpPr txBox="1"/>
            <p:nvPr/>
          </p:nvSpPr>
          <p:spPr>
            <a:xfrm>
              <a:off x="0" y="-47625"/>
              <a:ext cx="756344" cy="244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dirty="0">
                  <a:solidFill>
                    <a:srgbClr val="1D1B1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Introduction</a:t>
              </a:r>
            </a:p>
          </p:txBody>
        </p:sp>
      </p:grpSp>
      <p:sp>
        <p:nvSpPr>
          <p:cNvPr id="68" name="Freeform 8">
            <a:extLst>
              <a:ext uri="{FF2B5EF4-FFF2-40B4-BE49-F238E27FC236}">
                <a16:creationId xmlns:a16="http://schemas.microsoft.com/office/drawing/2014/main" id="{898554A1-B8AA-019B-3C6D-313B56DE3C68}"/>
              </a:ext>
            </a:extLst>
          </p:cNvPr>
          <p:cNvSpPr/>
          <p:nvPr/>
        </p:nvSpPr>
        <p:spPr>
          <a:xfrm>
            <a:off x="15546330" y="1244472"/>
            <a:ext cx="428511" cy="428511"/>
          </a:xfrm>
          <a:custGeom>
            <a:avLst/>
            <a:gdLst/>
            <a:ahLst/>
            <a:cxnLst/>
            <a:rect l="l" t="t" r="r" b="b"/>
            <a:pathLst>
              <a:path w="428511" h="428511">
                <a:moveTo>
                  <a:pt x="0" y="0"/>
                </a:moveTo>
                <a:lnTo>
                  <a:pt x="428511" y="0"/>
                </a:lnTo>
                <a:lnTo>
                  <a:pt x="428511" y="428511"/>
                </a:lnTo>
                <a:lnTo>
                  <a:pt x="0" y="428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CC4897DF-2A9A-53B7-4364-F155200217B9}"/>
              </a:ext>
            </a:extLst>
          </p:cNvPr>
          <p:cNvGrpSpPr/>
          <p:nvPr/>
        </p:nvGrpSpPr>
        <p:grpSpPr>
          <a:xfrm>
            <a:off x="16366091" y="1013792"/>
            <a:ext cx="889871" cy="889871"/>
            <a:chOff x="0" y="0"/>
            <a:chExt cx="812800" cy="812800"/>
          </a:xfrm>
        </p:grpSpPr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7094386A-7744-BAFB-748B-84EB9FB730D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1B1A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71" name="TextBox 11">
              <a:extLst>
                <a:ext uri="{FF2B5EF4-FFF2-40B4-BE49-F238E27FC236}">
                  <a16:creationId xmlns:a16="http://schemas.microsoft.com/office/drawing/2014/main" id="{AF0D90D0-B4F9-A655-58AE-8F760376F70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76139" tIns="76139" rIns="76139" bIns="76139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5</a:t>
              </a:r>
            </a:p>
          </p:txBody>
        </p:sp>
      </p:grpSp>
      <p:grpSp>
        <p:nvGrpSpPr>
          <p:cNvPr id="72" name="Group 18">
            <a:extLst>
              <a:ext uri="{FF2B5EF4-FFF2-40B4-BE49-F238E27FC236}">
                <a16:creationId xmlns:a16="http://schemas.microsoft.com/office/drawing/2014/main" id="{A5A102BF-94CD-CEA9-8012-40CCDA3C5991}"/>
              </a:ext>
            </a:extLst>
          </p:cNvPr>
          <p:cNvGrpSpPr/>
          <p:nvPr/>
        </p:nvGrpSpPr>
        <p:grpSpPr>
          <a:xfrm>
            <a:off x="7553054" y="1085095"/>
            <a:ext cx="2917864" cy="747265"/>
            <a:chOff x="0" y="0"/>
            <a:chExt cx="768491" cy="196811"/>
          </a:xfrm>
        </p:grpSpPr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47322D08-86A7-A23D-3EDF-B631687C5E9F}"/>
                </a:ext>
              </a:extLst>
            </p:cNvPr>
            <p:cNvSpPr/>
            <p:nvPr/>
          </p:nvSpPr>
          <p:spPr>
            <a:xfrm>
              <a:off x="0" y="0"/>
              <a:ext cx="768491" cy="196811"/>
            </a:xfrm>
            <a:custGeom>
              <a:avLst/>
              <a:gdLst/>
              <a:ahLst/>
              <a:cxnLst/>
              <a:rect l="l" t="t" r="r" b="b"/>
              <a:pathLst>
                <a:path w="768491" h="196811">
                  <a:moveTo>
                    <a:pt x="98405" y="0"/>
                  </a:moveTo>
                  <a:lnTo>
                    <a:pt x="670086" y="0"/>
                  </a:lnTo>
                  <a:cubicBezTo>
                    <a:pt x="724433" y="0"/>
                    <a:pt x="768491" y="44058"/>
                    <a:pt x="768491" y="98405"/>
                  </a:cubicBezTo>
                  <a:lnTo>
                    <a:pt x="768491" y="98405"/>
                  </a:lnTo>
                  <a:cubicBezTo>
                    <a:pt x="768491" y="152753"/>
                    <a:pt x="724433" y="196811"/>
                    <a:pt x="670086" y="196811"/>
                  </a:cubicBezTo>
                  <a:lnTo>
                    <a:pt x="98405" y="196811"/>
                  </a:lnTo>
                  <a:cubicBezTo>
                    <a:pt x="44058" y="196811"/>
                    <a:pt x="0" y="152753"/>
                    <a:pt x="0" y="98405"/>
                  </a:cubicBezTo>
                  <a:lnTo>
                    <a:pt x="0" y="98405"/>
                  </a:lnTo>
                  <a:cubicBezTo>
                    <a:pt x="0" y="44058"/>
                    <a:pt x="44058" y="0"/>
                    <a:pt x="984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EF7CE57-A411-F93D-24AD-EB4898D1EE35}"/>
                </a:ext>
              </a:extLst>
            </p:cNvPr>
            <p:cNvSpPr txBox="1"/>
            <p:nvPr/>
          </p:nvSpPr>
          <p:spPr>
            <a:xfrm>
              <a:off x="0" y="-47625"/>
              <a:ext cx="768491" cy="244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1D1B1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Sign Out</a:t>
              </a:r>
            </a:p>
          </p:txBody>
        </p:sp>
      </p:grpSp>
      <p:grpSp>
        <p:nvGrpSpPr>
          <p:cNvPr id="75" name="Group 21">
            <a:extLst>
              <a:ext uri="{FF2B5EF4-FFF2-40B4-BE49-F238E27FC236}">
                <a16:creationId xmlns:a16="http://schemas.microsoft.com/office/drawing/2014/main" id="{CE1124E0-1860-C7DE-ECEC-3077F79B6EC8}"/>
              </a:ext>
            </a:extLst>
          </p:cNvPr>
          <p:cNvGrpSpPr/>
          <p:nvPr/>
        </p:nvGrpSpPr>
        <p:grpSpPr>
          <a:xfrm>
            <a:off x="7553054" y="1013792"/>
            <a:ext cx="2917864" cy="890090"/>
            <a:chOff x="0" y="0"/>
            <a:chExt cx="768491" cy="234427"/>
          </a:xfrm>
        </p:grpSpPr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0B199FF8-5E83-7BCE-284F-EC52CD69F1F1}"/>
                </a:ext>
              </a:extLst>
            </p:cNvPr>
            <p:cNvSpPr/>
            <p:nvPr/>
          </p:nvSpPr>
          <p:spPr>
            <a:xfrm>
              <a:off x="0" y="0"/>
              <a:ext cx="768491" cy="234427"/>
            </a:xfrm>
            <a:custGeom>
              <a:avLst/>
              <a:gdLst/>
              <a:ahLst/>
              <a:cxnLst/>
              <a:rect l="l" t="t" r="r" b="b"/>
              <a:pathLst>
                <a:path w="768491" h="234427">
                  <a:moveTo>
                    <a:pt x="117213" y="0"/>
                  </a:moveTo>
                  <a:lnTo>
                    <a:pt x="651277" y="0"/>
                  </a:lnTo>
                  <a:cubicBezTo>
                    <a:pt x="716013" y="0"/>
                    <a:pt x="768491" y="52478"/>
                    <a:pt x="768491" y="117213"/>
                  </a:cubicBezTo>
                  <a:lnTo>
                    <a:pt x="768491" y="117213"/>
                  </a:lnTo>
                  <a:cubicBezTo>
                    <a:pt x="768491" y="181949"/>
                    <a:pt x="716013" y="234427"/>
                    <a:pt x="651277" y="234427"/>
                  </a:cubicBezTo>
                  <a:lnTo>
                    <a:pt x="117213" y="234427"/>
                  </a:lnTo>
                  <a:cubicBezTo>
                    <a:pt x="52478" y="234427"/>
                    <a:pt x="0" y="181949"/>
                    <a:pt x="0" y="117213"/>
                  </a:cubicBezTo>
                  <a:lnTo>
                    <a:pt x="0" y="117213"/>
                  </a:lnTo>
                  <a:cubicBezTo>
                    <a:pt x="0" y="52478"/>
                    <a:pt x="52478" y="0"/>
                    <a:pt x="117213" y="0"/>
                  </a:cubicBezTo>
                  <a:close/>
                </a:path>
              </a:pathLst>
            </a:custGeom>
            <a:solidFill>
              <a:srgbClr val="1D1B1A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77" name="TextBox 23">
              <a:extLst>
                <a:ext uri="{FF2B5EF4-FFF2-40B4-BE49-F238E27FC236}">
                  <a16:creationId xmlns:a16="http://schemas.microsoft.com/office/drawing/2014/main" id="{7C4494F7-0BD2-ADBF-2C96-D9671BFC47BD}"/>
                </a:ext>
              </a:extLst>
            </p:cNvPr>
            <p:cNvSpPr txBox="1"/>
            <p:nvPr/>
          </p:nvSpPr>
          <p:spPr>
            <a:xfrm>
              <a:off x="0" y="-47625"/>
              <a:ext cx="768491" cy="282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Solution</a:t>
              </a:r>
            </a:p>
          </p:txBody>
        </p:sp>
      </p:grpSp>
      <p:grpSp>
        <p:nvGrpSpPr>
          <p:cNvPr id="78" name="Group 24">
            <a:extLst>
              <a:ext uri="{FF2B5EF4-FFF2-40B4-BE49-F238E27FC236}">
                <a16:creationId xmlns:a16="http://schemas.microsoft.com/office/drawing/2014/main" id="{A3A94067-8E6E-E1EC-09CA-0F19DE5021CC}"/>
              </a:ext>
            </a:extLst>
          </p:cNvPr>
          <p:cNvGrpSpPr/>
          <p:nvPr/>
        </p:nvGrpSpPr>
        <p:grpSpPr>
          <a:xfrm>
            <a:off x="4438013" y="1085095"/>
            <a:ext cx="2917864" cy="747265"/>
            <a:chOff x="0" y="0"/>
            <a:chExt cx="768491" cy="196811"/>
          </a:xfrm>
        </p:grpSpPr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42F1612-98B8-1334-4DDD-524B6BF07DCB}"/>
                </a:ext>
              </a:extLst>
            </p:cNvPr>
            <p:cNvSpPr/>
            <p:nvPr/>
          </p:nvSpPr>
          <p:spPr>
            <a:xfrm>
              <a:off x="0" y="0"/>
              <a:ext cx="768491" cy="196811"/>
            </a:xfrm>
            <a:custGeom>
              <a:avLst/>
              <a:gdLst/>
              <a:ahLst/>
              <a:cxnLst/>
              <a:rect l="l" t="t" r="r" b="b"/>
              <a:pathLst>
                <a:path w="768491" h="196811">
                  <a:moveTo>
                    <a:pt x="98405" y="0"/>
                  </a:moveTo>
                  <a:lnTo>
                    <a:pt x="670086" y="0"/>
                  </a:lnTo>
                  <a:cubicBezTo>
                    <a:pt x="724433" y="0"/>
                    <a:pt x="768491" y="44058"/>
                    <a:pt x="768491" y="98405"/>
                  </a:cubicBezTo>
                  <a:lnTo>
                    <a:pt x="768491" y="98405"/>
                  </a:lnTo>
                  <a:cubicBezTo>
                    <a:pt x="768491" y="152753"/>
                    <a:pt x="724433" y="196811"/>
                    <a:pt x="670086" y="196811"/>
                  </a:cubicBezTo>
                  <a:lnTo>
                    <a:pt x="98405" y="196811"/>
                  </a:lnTo>
                  <a:cubicBezTo>
                    <a:pt x="44058" y="196811"/>
                    <a:pt x="0" y="152753"/>
                    <a:pt x="0" y="98405"/>
                  </a:cubicBezTo>
                  <a:lnTo>
                    <a:pt x="0" y="98405"/>
                  </a:lnTo>
                  <a:cubicBezTo>
                    <a:pt x="0" y="44058"/>
                    <a:pt x="44058" y="0"/>
                    <a:pt x="984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0" name="TextBox 26">
              <a:extLst>
                <a:ext uri="{FF2B5EF4-FFF2-40B4-BE49-F238E27FC236}">
                  <a16:creationId xmlns:a16="http://schemas.microsoft.com/office/drawing/2014/main" id="{8701CA26-C96D-1C38-6ABE-107A975B835F}"/>
                </a:ext>
              </a:extLst>
            </p:cNvPr>
            <p:cNvSpPr txBox="1"/>
            <p:nvPr/>
          </p:nvSpPr>
          <p:spPr>
            <a:xfrm>
              <a:off x="0" y="-47625"/>
              <a:ext cx="768491" cy="244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dirty="0">
                  <a:solidFill>
                    <a:srgbClr val="1D1B1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Problem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823FC8D-E131-5E36-A313-AC36B0D78835}"/>
              </a:ext>
            </a:extLst>
          </p:cNvPr>
          <p:cNvGrpSpPr/>
          <p:nvPr/>
        </p:nvGrpSpPr>
        <p:grpSpPr>
          <a:xfrm>
            <a:off x="1237928" y="7224335"/>
            <a:ext cx="16230600" cy="2041420"/>
            <a:chOff x="0" y="-47625"/>
            <a:chExt cx="4665450" cy="586802"/>
          </a:xfrm>
        </p:grpSpPr>
        <p:sp>
          <p:nvSpPr>
            <p:cNvPr id="60" name="Freeform 3">
              <a:extLst>
                <a:ext uri="{FF2B5EF4-FFF2-40B4-BE49-F238E27FC236}">
                  <a16:creationId xmlns:a16="http://schemas.microsoft.com/office/drawing/2014/main" id="{73B828F4-0D9B-ED76-ADB7-545A589ED931}"/>
                </a:ext>
              </a:extLst>
            </p:cNvPr>
            <p:cNvSpPr/>
            <p:nvPr/>
          </p:nvSpPr>
          <p:spPr>
            <a:xfrm>
              <a:off x="0" y="0"/>
              <a:ext cx="4665450" cy="539176"/>
            </a:xfrm>
            <a:custGeom>
              <a:avLst/>
              <a:gdLst/>
              <a:ahLst/>
              <a:cxnLst/>
              <a:rect l="l" t="t" r="r" b="b"/>
              <a:pathLst>
                <a:path w="4665450" h="539176">
                  <a:moveTo>
                    <a:pt x="47700" y="0"/>
                  </a:moveTo>
                  <a:lnTo>
                    <a:pt x="4617751" y="0"/>
                  </a:lnTo>
                  <a:cubicBezTo>
                    <a:pt x="4630401" y="0"/>
                    <a:pt x="4642534" y="5025"/>
                    <a:pt x="4651479" y="13971"/>
                  </a:cubicBezTo>
                  <a:cubicBezTo>
                    <a:pt x="4660424" y="22916"/>
                    <a:pt x="4665450" y="35049"/>
                    <a:pt x="4665450" y="47700"/>
                  </a:cubicBezTo>
                  <a:lnTo>
                    <a:pt x="4665450" y="491477"/>
                  </a:lnTo>
                  <a:cubicBezTo>
                    <a:pt x="4665450" y="504128"/>
                    <a:pt x="4660424" y="516260"/>
                    <a:pt x="4651479" y="525206"/>
                  </a:cubicBezTo>
                  <a:cubicBezTo>
                    <a:pt x="4642534" y="534151"/>
                    <a:pt x="4630401" y="539176"/>
                    <a:pt x="4617751" y="539176"/>
                  </a:cubicBezTo>
                  <a:lnTo>
                    <a:pt x="47700" y="539176"/>
                  </a:lnTo>
                  <a:cubicBezTo>
                    <a:pt x="35049" y="539176"/>
                    <a:pt x="22916" y="534151"/>
                    <a:pt x="13971" y="525206"/>
                  </a:cubicBezTo>
                  <a:cubicBezTo>
                    <a:pt x="5025" y="516260"/>
                    <a:pt x="0" y="504128"/>
                    <a:pt x="0" y="491477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EFCECB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1" name="TextBox 4">
              <a:extLst>
                <a:ext uri="{FF2B5EF4-FFF2-40B4-BE49-F238E27FC236}">
                  <a16:creationId xmlns:a16="http://schemas.microsoft.com/office/drawing/2014/main" id="{5C96DD11-0B66-FF7E-3F8B-11D958E966ED}"/>
                </a:ext>
              </a:extLst>
            </p:cNvPr>
            <p:cNvSpPr txBox="1"/>
            <p:nvPr/>
          </p:nvSpPr>
          <p:spPr>
            <a:xfrm>
              <a:off x="0" y="-47625"/>
              <a:ext cx="4665450" cy="5868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8FDDD7-C971-0BC9-B36D-FE301F90D38C}"/>
              </a:ext>
            </a:extLst>
          </p:cNvPr>
          <p:cNvGrpSpPr/>
          <p:nvPr/>
        </p:nvGrpSpPr>
        <p:grpSpPr>
          <a:xfrm>
            <a:off x="2088101" y="6056154"/>
            <a:ext cx="4686406" cy="2500140"/>
            <a:chOff x="0" y="-47625"/>
            <a:chExt cx="1331793" cy="710495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88CD03C7-8A0F-EC7F-ABEF-C107A17985DF}"/>
                </a:ext>
              </a:extLst>
            </p:cNvPr>
            <p:cNvSpPr/>
            <p:nvPr/>
          </p:nvSpPr>
          <p:spPr>
            <a:xfrm>
              <a:off x="0" y="0"/>
              <a:ext cx="1331793" cy="662870"/>
            </a:xfrm>
            <a:custGeom>
              <a:avLst/>
              <a:gdLst/>
              <a:ahLst/>
              <a:cxnLst/>
              <a:rect l="l" t="t" r="r" b="b"/>
              <a:pathLst>
                <a:path w="1331793" h="662870">
                  <a:moveTo>
                    <a:pt x="82600" y="0"/>
                  </a:moveTo>
                  <a:lnTo>
                    <a:pt x="1249194" y="0"/>
                  </a:lnTo>
                  <a:cubicBezTo>
                    <a:pt x="1294812" y="0"/>
                    <a:pt x="1331793" y="36981"/>
                    <a:pt x="1331793" y="82600"/>
                  </a:cubicBezTo>
                  <a:lnTo>
                    <a:pt x="1331793" y="580271"/>
                  </a:lnTo>
                  <a:cubicBezTo>
                    <a:pt x="1331793" y="602177"/>
                    <a:pt x="1323091" y="623187"/>
                    <a:pt x="1307600" y="638677"/>
                  </a:cubicBezTo>
                  <a:cubicBezTo>
                    <a:pt x="1292110" y="654168"/>
                    <a:pt x="1271100" y="662870"/>
                    <a:pt x="1249194" y="662870"/>
                  </a:cubicBezTo>
                  <a:lnTo>
                    <a:pt x="82600" y="662870"/>
                  </a:lnTo>
                  <a:cubicBezTo>
                    <a:pt x="60693" y="662870"/>
                    <a:pt x="39683" y="654168"/>
                    <a:pt x="24193" y="638677"/>
                  </a:cubicBezTo>
                  <a:cubicBezTo>
                    <a:pt x="8702" y="623187"/>
                    <a:pt x="0" y="602177"/>
                    <a:pt x="0" y="580271"/>
                  </a:cubicBezTo>
                  <a:lnTo>
                    <a:pt x="0" y="82600"/>
                  </a:lnTo>
                  <a:cubicBezTo>
                    <a:pt x="0" y="60693"/>
                    <a:pt x="8702" y="39683"/>
                    <a:pt x="24193" y="24193"/>
                  </a:cubicBezTo>
                  <a:cubicBezTo>
                    <a:pt x="39683" y="8702"/>
                    <a:pt x="60693" y="0"/>
                    <a:pt x="82600" y="0"/>
                  </a:cubicBezTo>
                  <a:close/>
                </a:path>
              </a:pathLst>
            </a:custGeom>
            <a:solidFill>
              <a:srgbClr val="1D1B1A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9" name="TextBox 7">
              <a:extLst>
                <a:ext uri="{FF2B5EF4-FFF2-40B4-BE49-F238E27FC236}">
                  <a16:creationId xmlns:a16="http://schemas.microsoft.com/office/drawing/2014/main" id="{192BA9E0-DFB9-6BDA-6701-154E631B44F6}"/>
                </a:ext>
              </a:extLst>
            </p:cNvPr>
            <p:cNvSpPr txBox="1"/>
            <p:nvPr/>
          </p:nvSpPr>
          <p:spPr>
            <a:xfrm>
              <a:off x="0" y="-47625"/>
              <a:ext cx="1331793" cy="7104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FC5996-7E0B-201D-249F-137D7269F039}"/>
              </a:ext>
            </a:extLst>
          </p:cNvPr>
          <p:cNvGrpSpPr/>
          <p:nvPr/>
        </p:nvGrpSpPr>
        <p:grpSpPr>
          <a:xfrm>
            <a:off x="6988507" y="6027579"/>
            <a:ext cx="4686406" cy="2500140"/>
            <a:chOff x="0" y="-47625"/>
            <a:chExt cx="1331793" cy="710495"/>
          </a:xfrm>
        </p:grpSpPr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7305F015-5351-C296-6E37-A09E73D8C8C6}"/>
                </a:ext>
              </a:extLst>
            </p:cNvPr>
            <p:cNvSpPr/>
            <p:nvPr/>
          </p:nvSpPr>
          <p:spPr>
            <a:xfrm>
              <a:off x="0" y="0"/>
              <a:ext cx="1331793" cy="662870"/>
            </a:xfrm>
            <a:custGeom>
              <a:avLst/>
              <a:gdLst/>
              <a:ahLst/>
              <a:cxnLst/>
              <a:rect l="l" t="t" r="r" b="b"/>
              <a:pathLst>
                <a:path w="1331793" h="662870">
                  <a:moveTo>
                    <a:pt x="82600" y="0"/>
                  </a:moveTo>
                  <a:lnTo>
                    <a:pt x="1249194" y="0"/>
                  </a:lnTo>
                  <a:cubicBezTo>
                    <a:pt x="1294812" y="0"/>
                    <a:pt x="1331793" y="36981"/>
                    <a:pt x="1331793" y="82600"/>
                  </a:cubicBezTo>
                  <a:lnTo>
                    <a:pt x="1331793" y="580271"/>
                  </a:lnTo>
                  <a:cubicBezTo>
                    <a:pt x="1331793" y="602177"/>
                    <a:pt x="1323091" y="623187"/>
                    <a:pt x="1307600" y="638677"/>
                  </a:cubicBezTo>
                  <a:cubicBezTo>
                    <a:pt x="1292110" y="654168"/>
                    <a:pt x="1271100" y="662870"/>
                    <a:pt x="1249194" y="662870"/>
                  </a:cubicBezTo>
                  <a:lnTo>
                    <a:pt x="82600" y="662870"/>
                  </a:lnTo>
                  <a:cubicBezTo>
                    <a:pt x="60693" y="662870"/>
                    <a:pt x="39683" y="654168"/>
                    <a:pt x="24193" y="638677"/>
                  </a:cubicBezTo>
                  <a:cubicBezTo>
                    <a:pt x="8702" y="623187"/>
                    <a:pt x="0" y="602177"/>
                    <a:pt x="0" y="580271"/>
                  </a:cubicBezTo>
                  <a:lnTo>
                    <a:pt x="0" y="82600"/>
                  </a:lnTo>
                  <a:cubicBezTo>
                    <a:pt x="0" y="60693"/>
                    <a:pt x="8702" y="39683"/>
                    <a:pt x="24193" y="24193"/>
                  </a:cubicBezTo>
                  <a:cubicBezTo>
                    <a:pt x="39683" y="8702"/>
                    <a:pt x="60693" y="0"/>
                    <a:pt x="82600" y="0"/>
                  </a:cubicBezTo>
                  <a:close/>
                </a:path>
              </a:pathLst>
            </a:custGeom>
            <a:solidFill>
              <a:srgbClr val="1D1B1A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7" name="TextBox 10">
              <a:extLst>
                <a:ext uri="{FF2B5EF4-FFF2-40B4-BE49-F238E27FC236}">
                  <a16:creationId xmlns:a16="http://schemas.microsoft.com/office/drawing/2014/main" id="{86265767-E627-D996-CC4F-EA093934846E}"/>
                </a:ext>
              </a:extLst>
            </p:cNvPr>
            <p:cNvSpPr txBox="1"/>
            <p:nvPr/>
          </p:nvSpPr>
          <p:spPr>
            <a:xfrm>
              <a:off x="0" y="-47625"/>
              <a:ext cx="1331793" cy="7104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EB6CAA-D716-C5AF-7304-417C55FAC0B1}"/>
              </a:ext>
            </a:extLst>
          </p:cNvPr>
          <p:cNvGrpSpPr/>
          <p:nvPr/>
        </p:nvGrpSpPr>
        <p:grpSpPr>
          <a:xfrm>
            <a:off x="11888913" y="5999004"/>
            <a:ext cx="4686406" cy="2500140"/>
            <a:chOff x="0" y="-47625"/>
            <a:chExt cx="1331793" cy="710495"/>
          </a:xfrm>
        </p:grpSpPr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490396D5-D1E0-20B0-CD5B-879EDA240477}"/>
                </a:ext>
              </a:extLst>
            </p:cNvPr>
            <p:cNvSpPr/>
            <p:nvPr/>
          </p:nvSpPr>
          <p:spPr>
            <a:xfrm>
              <a:off x="0" y="0"/>
              <a:ext cx="1331793" cy="662870"/>
            </a:xfrm>
            <a:custGeom>
              <a:avLst/>
              <a:gdLst/>
              <a:ahLst/>
              <a:cxnLst/>
              <a:rect l="l" t="t" r="r" b="b"/>
              <a:pathLst>
                <a:path w="1331793" h="662870">
                  <a:moveTo>
                    <a:pt x="82600" y="0"/>
                  </a:moveTo>
                  <a:lnTo>
                    <a:pt x="1249194" y="0"/>
                  </a:lnTo>
                  <a:cubicBezTo>
                    <a:pt x="1294812" y="0"/>
                    <a:pt x="1331793" y="36981"/>
                    <a:pt x="1331793" y="82600"/>
                  </a:cubicBezTo>
                  <a:lnTo>
                    <a:pt x="1331793" y="580271"/>
                  </a:lnTo>
                  <a:cubicBezTo>
                    <a:pt x="1331793" y="602177"/>
                    <a:pt x="1323091" y="623187"/>
                    <a:pt x="1307600" y="638677"/>
                  </a:cubicBezTo>
                  <a:cubicBezTo>
                    <a:pt x="1292110" y="654168"/>
                    <a:pt x="1271100" y="662870"/>
                    <a:pt x="1249194" y="662870"/>
                  </a:cubicBezTo>
                  <a:lnTo>
                    <a:pt x="82600" y="662870"/>
                  </a:lnTo>
                  <a:cubicBezTo>
                    <a:pt x="60693" y="662870"/>
                    <a:pt x="39683" y="654168"/>
                    <a:pt x="24193" y="638677"/>
                  </a:cubicBezTo>
                  <a:cubicBezTo>
                    <a:pt x="8702" y="623187"/>
                    <a:pt x="0" y="602177"/>
                    <a:pt x="0" y="580271"/>
                  </a:cubicBezTo>
                  <a:lnTo>
                    <a:pt x="0" y="82600"/>
                  </a:lnTo>
                  <a:cubicBezTo>
                    <a:pt x="0" y="60693"/>
                    <a:pt x="8702" y="39683"/>
                    <a:pt x="24193" y="24193"/>
                  </a:cubicBezTo>
                  <a:cubicBezTo>
                    <a:pt x="39683" y="8702"/>
                    <a:pt x="60693" y="0"/>
                    <a:pt x="82600" y="0"/>
                  </a:cubicBezTo>
                  <a:close/>
                </a:path>
              </a:pathLst>
            </a:custGeom>
            <a:solidFill>
              <a:srgbClr val="1D1B1A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5" name="TextBox 13">
              <a:extLst>
                <a:ext uri="{FF2B5EF4-FFF2-40B4-BE49-F238E27FC236}">
                  <a16:creationId xmlns:a16="http://schemas.microsoft.com/office/drawing/2014/main" id="{E3F33B78-D1E9-0D67-A428-1CB0B84DD2E4}"/>
                </a:ext>
              </a:extLst>
            </p:cNvPr>
            <p:cNvSpPr txBox="1"/>
            <p:nvPr/>
          </p:nvSpPr>
          <p:spPr>
            <a:xfrm>
              <a:off x="0" y="-47625"/>
              <a:ext cx="1331793" cy="7104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Freeform 14">
            <a:extLst>
              <a:ext uri="{FF2B5EF4-FFF2-40B4-BE49-F238E27FC236}">
                <a16:creationId xmlns:a16="http://schemas.microsoft.com/office/drawing/2014/main" id="{BE081FF0-45D7-492F-C236-2F70C6B33963}"/>
              </a:ext>
            </a:extLst>
          </p:cNvPr>
          <p:cNvSpPr/>
          <p:nvPr/>
        </p:nvSpPr>
        <p:spPr>
          <a:xfrm>
            <a:off x="7580044" y="2586504"/>
            <a:ext cx="3282339" cy="3282339"/>
          </a:xfrm>
          <a:custGeom>
            <a:avLst/>
            <a:gdLst/>
            <a:ahLst/>
            <a:cxnLst/>
            <a:rect l="l" t="t" r="r" b="b"/>
            <a:pathLst>
              <a:path w="3282339" h="3282339">
                <a:moveTo>
                  <a:pt x="0" y="0"/>
                </a:moveTo>
                <a:lnTo>
                  <a:pt x="3282339" y="0"/>
                </a:lnTo>
                <a:lnTo>
                  <a:pt x="3282339" y="3282339"/>
                </a:lnTo>
                <a:lnTo>
                  <a:pt x="0" y="32823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C0DF01D7-9F84-0224-F155-1723E893ABF1}"/>
              </a:ext>
            </a:extLst>
          </p:cNvPr>
          <p:cNvSpPr/>
          <p:nvPr/>
        </p:nvSpPr>
        <p:spPr>
          <a:xfrm>
            <a:off x="12586725" y="2586504"/>
            <a:ext cx="3282339" cy="3282339"/>
          </a:xfrm>
          <a:custGeom>
            <a:avLst/>
            <a:gdLst/>
            <a:ahLst/>
            <a:cxnLst/>
            <a:rect l="l" t="t" r="r" b="b"/>
            <a:pathLst>
              <a:path w="3282339" h="3282339">
                <a:moveTo>
                  <a:pt x="0" y="0"/>
                </a:moveTo>
                <a:lnTo>
                  <a:pt x="3282339" y="0"/>
                </a:lnTo>
                <a:lnTo>
                  <a:pt x="3282339" y="3282339"/>
                </a:lnTo>
                <a:lnTo>
                  <a:pt x="0" y="32823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9CB30755-30AC-5FB8-C16D-83D8D33184C8}"/>
              </a:ext>
            </a:extLst>
          </p:cNvPr>
          <p:cNvSpPr txBox="1"/>
          <p:nvPr/>
        </p:nvSpPr>
        <p:spPr>
          <a:xfrm>
            <a:off x="7753324" y="6560198"/>
            <a:ext cx="3156771" cy="1488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65"/>
              </a:lnSpc>
              <a:spcBef>
                <a:spcPct val="0"/>
              </a:spcBef>
            </a:pPr>
            <a:r>
              <a:rPr lang="en-US" sz="283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Join for tracking, stay for the community</a:t>
            </a: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3E799EAD-C77A-87E5-BD7D-6EAD856BA646}"/>
              </a:ext>
            </a:extLst>
          </p:cNvPr>
          <p:cNvSpPr txBox="1"/>
          <p:nvPr/>
        </p:nvSpPr>
        <p:spPr>
          <a:xfrm>
            <a:off x="2580888" y="6371426"/>
            <a:ext cx="3700832" cy="1989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214"/>
              </a:lnSpc>
              <a:spcBef>
                <a:spcPct val="0"/>
              </a:spcBef>
            </a:pPr>
            <a:r>
              <a:rPr lang="en-US" sz="2295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Become a sticky, engaging platform that motivates users to record, share, and engage.</a:t>
            </a: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05582C42-76E9-BE13-6E7A-258BE7CEB6A3}"/>
              </a:ext>
            </a:extLst>
          </p:cNvPr>
          <p:cNvSpPr txBox="1"/>
          <p:nvPr/>
        </p:nvSpPr>
        <p:spPr>
          <a:xfrm>
            <a:off x="12595169" y="6371426"/>
            <a:ext cx="3273895" cy="1854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707"/>
              </a:lnSpc>
              <a:spcBef>
                <a:spcPct val="0"/>
              </a:spcBef>
            </a:pPr>
            <a:r>
              <a:rPr lang="en-US" sz="2648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More than a chore tracker; it’s a hub for home life inspiration</a:t>
            </a:r>
          </a:p>
        </p:txBody>
      </p:sp>
      <p:sp>
        <p:nvSpPr>
          <p:cNvPr id="32" name="Freeform 20">
            <a:extLst>
              <a:ext uri="{FF2B5EF4-FFF2-40B4-BE49-F238E27FC236}">
                <a16:creationId xmlns:a16="http://schemas.microsoft.com/office/drawing/2014/main" id="{A129C56F-B602-6D43-D1D9-C62875AB54A5}"/>
              </a:ext>
            </a:extLst>
          </p:cNvPr>
          <p:cNvSpPr/>
          <p:nvPr/>
        </p:nvSpPr>
        <p:spPr>
          <a:xfrm>
            <a:off x="16573914" y="5468588"/>
            <a:ext cx="1396004" cy="1396004"/>
          </a:xfrm>
          <a:custGeom>
            <a:avLst/>
            <a:gdLst/>
            <a:ahLst/>
            <a:cxnLst/>
            <a:rect l="l" t="t" r="r" b="b"/>
            <a:pathLst>
              <a:path w="1396004" h="1396004">
                <a:moveTo>
                  <a:pt x="0" y="0"/>
                </a:moveTo>
                <a:lnTo>
                  <a:pt x="1396003" y="0"/>
                </a:lnTo>
                <a:lnTo>
                  <a:pt x="1396003" y="1396004"/>
                </a:lnTo>
                <a:lnTo>
                  <a:pt x="0" y="13960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765BB18B-6D13-B51B-58EF-099D6681E03C}"/>
              </a:ext>
            </a:extLst>
          </p:cNvPr>
          <p:cNvSpPr/>
          <p:nvPr/>
        </p:nvSpPr>
        <p:spPr>
          <a:xfrm>
            <a:off x="318082" y="7662981"/>
            <a:ext cx="1396004" cy="1396004"/>
          </a:xfrm>
          <a:custGeom>
            <a:avLst/>
            <a:gdLst/>
            <a:ahLst/>
            <a:cxnLst/>
            <a:rect l="l" t="t" r="r" b="b"/>
            <a:pathLst>
              <a:path w="1396004" h="1396004">
                <a:moveTo>
                  <a:pt x="0" y="0"/>
                </a:moveTo>
                <a:lnTo>
                  <a:pt x="1396003" y="0"/>
                </a:lnTo>
                <a:lnTo>
                  <a:pt x="1396003" y="1396004"/>
                </a:lnTo>
                <a:lnTo>
                  <a:pt x="0" y="13960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62" name="Group 2">
            <a:extLst>
              <a:ext uri="{FF2B5EF4-FFF2-40B4-BE49-F238E27FC236}">
                <a16:creationId xmlns:a16="http://schemas.microsoft.com/office/drawing/2014/main" id="{6D3C6461-8208-1F79-9CA3-61F46B070EC8}"/>
              </a:ext>
            </a:extLst>
          </p:cNvPr>
          <p:cNvGrpSpPr/>
          <p:nvPr/>
        </p:nvGrpSpPr>
        <p:grpSpPr>
          <a:xfrm>
            <a:off x="1028700" y="1013792"/>
            <a:ext cx="16227262" cy="889871"/>
            <a:chOff x="0" y="0"/>
            <a:chExt cx="4273847" cy="234369"/>
          </a:xfrm>
        </p:grpSpPr>
        <p:sp>
          <p:nvSpPr>
            <p:cNvPr id="63" name="Freeform 3">
              <a:extLst>
                <a:ext uri="{FF2B5EF4-FFF2-40B4-BE49-F238E27FC236}">
                  <a16:creationId xmlns:a16="http://schemas.microsoft.com/office/drawing/2014/main" id="{F342BF22-46DF-E0EB-4F40-93A865953490}"/>
                </a:ext>
              </a:extLst>
            </p:cNvPr>
            <p:cNvSpPr/>
            <p:nvPr/>
          </p:nvSpPr>
          <p:spPr>
            <a:xfrm>
              <a:off x="0" y="0"/>
              <a:ext cx="4273847" cy="234369"/>
            </a:xfrm>
            <a:custGeom>
              <a:avLst/>
              <a:gdLst/>
              <a:ahLst/>
              <a:cxnLst/>
              <a:rect l="l" t="t" r="r" b="b"/>
              <a:pathLst>
                <a:path w="4273847" h="234369">
                  <a:moveTo>
                    <a:pt x="47709" y="0"/>
                  </a:moveTo>
                  <a:lnTo>
                    <a:pt x="4226137" y="0"/>
                  </a:lnTo>
                  <a:cubicBezTo>
                    <a:pt x="4252487" y="0"/>
                    <a:pt x="4273847" y="21360"/>
                    <a:pt x="4273847" y="47709"/>
                  </a:cubicBezTo>
                  <a:lnTo>
                    <a:pt x="4273847" y="186660"/>
                  </a:lnTo>
                  <a:cubicBezTo>
                    <a:pt x="4273847" y="213009"/>
                    <a:pt x="4252487" y="234369"/>
                    <a:pt x="4226137" y="234369"/>
                  </a:cubicBezTo>
                  <a:lnTo>
                    <a:pt x="47709" y="234369"/>
                  </a:lnTo>
                  <a:cubicBezTo>
                    <a:pt x="21360" y="234369"/>
                    <a:pt x="0" y="213009"/>
                    <a:pt x="0" y="186660"/>
                  </a:cubicBezTo>
                  <a:lnTo>
                    <a:pt x="0" y="47709"/>
                  </a:lnTo>
                  <a:cubicBezTo>
                    <a:pt x="0" y="21360"/>
                    <a:pt x="21360" y="0"/>
                    <a:pt x="47709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1D1B1A"/>
              </a:solidFill>
              <a:prstDash val="solid"/>
              <a:rou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64" name="TextBox 4">
              <a:extLst>
                <a:ext uri="{FF2B5EF4-FFF2-40B4-BE49-F238E27FC236}">
                  <a16:creationId xmlns:a16="http://schemas.microsoft.com/office/drawing/2014/main" id="{D661109D-CAF3-C166-3828-AE4D9C407E38}"/>
                </a:ext>
              </a:extLst>
            </p:cNvPr>
            <p:cNvSpPr txBox="1"/>
            <p:nvPr/>
          </p:nvSpPr>
          <p:spPr>
            <a:xfrm>
              <a:off x="0" y="-47625"/>
              <a:ext cx="4273847" cy="281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5" name="Group 5">
            <a:extLst>
              <a:ext uri="{FF2B5EF4-FFF2-40B4-BE49-F238E27FC236}">
                <a16:creationId xmlns:a16="http://schemas.microsoft.com/office/drawing/2014/main" id="{1B5EB112-0F1E-6490-83B6-97C211F16FFC}"/>
              </a:ext>
            </a:extLst>
          </p:cNvPr>
          <p:cNvGrpSpPr/>
          <p:nvPr/>
        </p:nvGrpSpPr>
        <p:grpSpPr>
          <a:xfrm>
            <a:off x="1227765" y="1085095"/>
            <a:ext cx="2871742" cy="747265"/>
            <a:chOff x="0" y="0"/>
            <a:chExt cx="756344" cy="196811"/>
          </a:xfrm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9F5E16FE-D4C7-6E3E-0B32-DE92C8BFAA72}"/>
                </a:ext>
              </a:extLst>
            </p:cNvPr>
            <p:cNvSpPr/>
            <p:nvPr/>
          </p:nvSpPr>
          <p:spPr>
            <a:xfrm>
              <a:off x="0" y="0"/>
              <a:ext cx="756344" cy="196811"/>
            </a:xfrm>
            <a:custGeom>
              <a:avLst/>
              <a:gdLst/>
              <a:ahLst/>
              <a:cxnLst/>
              <a:rect l="l" t="t" r="r" b="b"/>
              <a:pathLst>
                <a:path w="756344" h="196811">
                  <a:moveTo>
                    <a:pt x="98405" y="0"/>
                  </a:moveTo>
                  <a:lnTo>
                    <a:pt x="657938" y="0"/>
                  </a:lnTo>
                  <a:cubicBezTo>
                    <a:pt x="712286" y="0"/>
                    <a:pt x="756344" y="44058"/>
                    <a:pt x="756344" y="98405"/>
                  </a:cubicBezTo>
                  <a:lnTo>
                    <a:pt x="756344" y="98405"/>
                  </a:lnTo>
                  <a:cubicBezTo>
                    <a:pt x="756344" y="152753"/>
                    <a:pt x="712286" y="196811"/>
                    <a:pt x="657938" y="196811"/>
                  </a:cubicBezTo>
                  <a:lnTo>
                    <a:pt x="98405" y="196811"/>
                  </a:lnTo>
                  <a:cubicBezTo>
                    <a:pt x="44058" y="196811"/>
                    <a:pt x="0" y="152753"/>
                    <a:pt x="0" y="98405"/>
                  </a:cubicBezTo>
                  <a:lnTo>
                    <a:pt x="0" y="98405"/>
                  </a:lnTo>
                  <a:cubicBezTo>
                    <a:pt x="0" y="44058"/>
                    <a:pt x="44058" y="0"/>
                    <a:pt x="984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67" name="TextBox 7">
              <a:extLst>
                <a:ext uri="{FF2B5EF4-FFF2-40B4-BE49-F238E27FC236}">
                  <a16:creationId xmlns:a16="http://schemas.microsoft.com/office/drawing/2014/main" id="{ACEC75CA-F144-27DC-12F3-D26C8AB52961}"/>
                </a:ext>
              </a:extLst>
            </p:cNvPr>
            <p:cNvSpPr txBox="1"/>
            <p:nvPr/>
          </p:nvSpPr>
          <p:spPr>
            <a:xfrm>
              <a:off x="0" y="-47625"/>
              <a:ext cx="756344" cy="244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dirty="0">
                  <a:solidFill>
                    <a:srgbClr val="1D1B1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Introduction</a:t>
              </a:r>
            </a:p>
          </p:txBody>
        </p:sp>
      </p:grpSp>
      <p:sp>
        <p:nvSpPr>
          <p:cNvPr id="68" name="Freeform 8">
            <a:extLst>
              <a:ext uri="{FF2B5EF4-FFF2-40B4-BE49-F238E27FC236}">
                <a16:creationId xmlns:a16="http://schemas.microsoft.com/office/drawing/2014/main" id="{3A2B0149-9164-36BC-4176-35C9BA7E601D}"/>
              </a:ext>
            </a:extLst>
          </p:cNvPr>
          <p:cNvSpPr/>
          <p:nvPr/>
        </p:nvSpPr>
        <p:spPr>
          <a:xfrm>
            <a:off x="15546330" y="1244472"/>
            <a:ext cx="428511" cy="428511"/>
          </a:xfrm>
          <a:custGeom>
            <a:avLst/>
            <a:gdLst/>
            <a:ahLst/>
            <a:cxnLst/>
            <a:rect l="l" t="t" r="r" b="b"/>
            <a:pathLst>
              <a:path w="428511" h="428511">
                <a:moveTo>
                  <a:pt x="0" y="0"/>
                </a:moveTo>
                <a:lnTo>
                  <a:pt x="428511" y="0"/>
                </a:lnTo>
                <a:lnTo>
                  <a:pt x="428511" y="428511"/>
                </a:lnTo>
                <a:lnTo>
                  <a:pt x="0" y="4285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D70E0D84-6A18-668B-4149-D72BE7D77297}"/>
              </a:ext>
            </a:extLst>
          </p:cNvPr>
          <p:cNvGrpSpPr/>
          <p:nvPr/>
        </p:nvGrpSpPr>
        <p:grpSpPr>
          <a:xfrm>
            <a:off x="16366091" y="1013792"/>
            <a:ext cx="889871" cy="889871"/>
            <a:chOff x="0" y="0"/>
            <a:chExt cx="812800" cy="812800"/>
          </a:xfrm>
        </p:grpSpPr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1137D22-0769-479D-16C4-EF0AC19E489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1B1A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71" name="TextBox 11">
              <a:extLst>
                <a:ext uri="{FF2B5EF4-FFF2-40B4-BE49-F238E27FC236}">
                  <a16:creationId xmlns:a16="http://schemas.microsoft.com/office/drawing/2014/main" id="{84DCB3A5-C6BF-6E65-BFCF-FEDB39759A3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76139" tIns="76139" rIns="76139" bIns="76139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6</a:t>
              </a:r>
            </a:p>
          </p:txBody>
        </p:sp>
      </p:grpSp>
      <p:grpSp>
        <p:nvGrpSpPr>
          <p:cNvPr id="72" name="Group 18">
            <a:extLst>
              <a:ext uri="{FF2B5EF4-FFF2-40B4-BE49-F238E27FC236}">
                <a16:creationId xmlns:a16="http://schemas.microsoft.com/office/drawing/2014/main" id="{5CF186DC-593E-0D8A-0682-9E69F5A143CC}"/>
              </a:ext>
            </a:extLst>
          </p:cNvPr>
          <p:cNvGrpSpPr/>
          <p:nvPr/>
        </p:nvGrpSpPr>
        <p:grpSpPr>
          <a:xfrm>
            <a:off x="7553054" y="1085095"/>
            <a:ext cx="2917864" cy="747265"/>
            <a:chOff x="0" y="0"/>
            <a:chExt cx="768491" cy="196811"/>
          </a:xfrm>
        </p:grpSpPr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305FC085-AA91-ADF5-E9CD-FE04B40D7841}"/>
                </a:ext>
              </a:extLst>
            </p:cNvPr>
            <p:cNvSpPr/>
            <p:nvPr/>
          </p:nvSpPr>
          <p:spPr>
            <a:xfrm>
              <a:off x="0" y="0"/>
              <a:ext cx="768491" cy="196811"/>
            </a:xfrm>
            <a:custGeom>
              <a:avLst/>
              <a:gdLst/>
              <a:ahLst/>
              <a:cxnLst/>
              <a:rect l="l" t="t" r="r" b="b"/>
              <a:pathLst>
                <a:path w="768491" h="196811">
                  <a:moveTo>
                    <a:pt x="98405" y="0"/>
                  </a:moveTo>
                  <a:lnTo>
                    <a:pt x="670086" y="0"/>
                  </a:lnTo>
                  <a:cubicBezTo>
                    <a:pt x="724433" y="0"/>
                    <a:pt x="768491" y="44058"/>
                    <a:pt x="768491" y="98405"/>
                  </a:cubicBezTo>
                  <a:lnTo>
                    <a:pt x="768491" y="98405"/>
                  </a:lnTo>
                  <a:cubicBezTo>
                    <a:pt x="768491" y="152753"/>
                    <a:pt x="724433" y="196811"/>
                    <a:pt x="670086" y="196811"/>
                  </a:cubicBezTo>
                  <a:lnTo>
                    <a:pt x="98405" y="196811"/>
                  </a:lnTo>
                  <a:cubicBezTo>
                    <a:pt x="44058" y="196811"/>
                    <a:pt x="0" y="152753"/>
                    <a:pt x="0" y="98405"/>
                  </a:cubicBezTo>
                  <a:lnTo>
                    <a:pt x="0" y="98405"/>
                  </a:lnTo>
                  <a:cubicBezTo>
                    <a:pt x="0" y="44058"/>
                    <a:pt x="44058" y="0"/>
                    <a:pt x="984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9EAA24C0-90B5-1C87-5978-4E2D0913F332}"/>
                </a:ext>
              </a:extLst>
            </p:cNvPr>
            <p:cNvSpPr txBox="1"/>
            <p:nvPr/>
          </p:nvSpPr>
          <p:spPr>
            <a:xfrm>
              <a:off x="0" y="-47625"/>
              <a:ext cx="768491" cy="244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1D1B1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Sign Out</a:t>
              </a:r>
            </a:p>
          </p:txBody>
        </p:sp>
      </p:grpSp>
      <p:grpSp>
        <p:nvGrpSpPr>
          <p:cNvPr id="75" name="Group 21">
            <a:extLst>
              <a:ext uri="{FF2B5EF4-FFF2-40B4-BE49-F238E27FC236}">
                <a16:creationId xmlns:a16="http://schemas.microsoft.com/office/drawing/2014/main" id="{D90F5AF6-BD90-CE62-5459-15F53D29D8B0}"/>
              </a:ext>
            </a:extLst>
          </p:cNvPr>
          <p:cNvGrpSpPr/>
          <p:nvPr/>
        </p:nvGrpSpPr>
        <p:grpSpPr>
          <a:xfrm>
            <a:off x="7553054" y="1013792"/>
            <a:ext cx="2917864" cy="890090"/>
            <a:chOff x="0" y="0"/>
            <a:chExt cx="768491" cy="234427"/>
          </a:xfrm>
        </p:grpSpPr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42C3A0B4-2FF8-C3B1-CD94-0D3CC0B97284}"/>
                </a:ext>
              </a:extLst>
            </p:cNvPr>
            <p:cNvSpPr/>
            <p:nvPr/>
          </p:nvSpPr>
          <p:spPr>
            <a:xfrm>
              <a:off x="0" y="0"/>
              <a:ext cx="768491" cy="234427"/>
            </a:xfrm>
            <a:custGeom>
              <a:avLst/>
              <a:gdLst/>
              <a:ahLst/>
              <a:cxnLst/>
              <a:rect l="l" t="t" r="r" b="b"/>
              <a:pathLst>
                <a:path w="768491" h="234427">
                  <a:moveTo>
                    <a:pt x="117213" y="0"/>
                  </a:moveTo>
                  <a:lnTo>
                    <a:pt x="651277" y="0"/>
                  </a:lnTo>
                  <a:cubicBezTo>
                    <a:pt x="716013" y="0"/>
                    <a:pt x="768491" y="52478"/>
                    <a:pt x="768491" y="117213"/>
                  </a:cubicBezTo>
                  <a:lnTo>
                    <a:pt x="768491" y="117213"/>
                  </a:lnTo>
                  <a:cubicBezTo>
                    <a:pt x="768491" y="181949"/>
                    <a:pt x="716013" y="234427"/>
                    <a:pt x="651277" y="234427"/>
                  </a:cubicBezTo>
                  <a:lnTo>
                    <a:pt x="117213" y="234427"/>
                  </a:lnTo>
                  <a:cubicBezTo>
                    <a:pt x="52478" y="234427"/>
                    <a:pt x="0" y="181949"/>
                    <a:pt x="0" y="117213"/>
                  </a:cubicBezTo>
                  <a:lnTo>
                    <a:pt x="0" y="117213"/>
                  </a:lnTo>
                  <a:cubicBezTo>
                    <a:pt x="0" y="52478"/>
                    <a:pt x="52478" y="0"/>
                    <a:pt x="117213" y="0"/>
                  </a:cubicBezTo>
                  <a:close/>
                </a:path>
              </a:pathLst>
            </a:custGeom>
            <a:solidFill>
              <a:srgbClr val="1D1B1A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77" name="TextBox 23">
              <a:extLst>
                <a:ext uri="{FF2B5EF4-FFF2-40B4-BE49-F238E27FC236}">
                  <a16:creationId xmlns:a16="http://schemas.microsoft.com/office/drawing/2014/main" id="{DF9274DB-73ED-BEE3-6839-DC8A1B92C873}"/>
                </a:ext>
              </a:extLst>
            </p:cNvPr>
            <p:cNvSpPr txBox="1"/>
            <p:nvPr/>
          </p:nvSpPr>
          <p:spPr>
            <a:xfrm>
              <a:off x="0" y="-47625"/>
              <a:ext cx="768491" cy="282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Solution</a:t>
              </a:r>
            </a:p>
          </p:txBody>
        </p:sp>
      </p:grpSp>
      <p:grpSp>
        <p:nvGrpSpPr>
          <p:cNvPr id="78" name="Group 24">
            <a:extLst>
              <a:ext uri="{FF2B5EF4-FFF2-40B4-BE49-F238E27FC236}">
                <a16:creationId xmlns:a16="http://schemas.microsoft.com/office/drawing/2014/main" id="{85162545-FDAC-8C71-7DAB-D76EF329217D}"/>
              </a:ext>
            </a:extLst>
          </p:cNvPr>
          <p:cNvGrpSpPr/>
          <p:nvPr/>
        </p:nvGrpSpPr>
        <p:grpSpPr>
          <a:xfrm>
            <a:off x="4438013" y="1085095"/>
            <a:ext cx="2917864" cy="747265"/>
            <a:chOff x="0" y="0"/>
            <a:chExt cx="768491" cy="196811"/>
          </a:xfrm>
        </p:grpSpPr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657698BE-CF24-37B3-3E0D-2BFD0EF4A6C5}"/>
                </a:ext>
              </a:extLst>
            </p:cNvPr>
            <p:cNvSpPr/>
            <p:nvPr/>
          </p:nvSpPr>
          <p:spPr>
            <a:xfrm>
              <a:off x="0" y="0"/>
              <a:ext cx="768491" cy="196811"/>
            </a:xfrm>
            <a:custGeom>
              <a:avLst/>
              <a:gdLst/>
              <a:ahLst/>
              <a:cxnLst/>
              <a:rect l="l" t="t" r="r" b="b"/>
              <a:pathLst>
                <a:path w="768491" h="196811">
                  <a:moveTo>
                    <a:pt x="98405" y="0"/>
                  </a:moveTo>
                  <a:lnTo>
                    <a:pt x="670086" y="0"/>
                  </a:lnTo>
                  <a:cubicBezTo>
                    <a:pt x="724433" y="0"/>
                    <a:pt x="768491" y="44058"/>
                    <a:pt x="768491" y="98405"/>
                  </a:cubicBezTo>
                  <a:lnTo>
                    <a:pt x="768491" y="98405"/>
                  </a:lnTo>
                  <a:cubicBezTo>
                    <a:pt x="768491" y="152753"/>
                    <a:pt x="724433" y="196811"/>
                    <a:pt x="670086" y="196811"/>
                  </a:cubicBezTo>
                  <a:lnTo>
                    <a:pt x="98405" y="196811"/>
                  </a:lnTo>
                  <a:cubicBezTo>
                    <a:pt x="44058" y="196811"/>
                    <a:pt x="0" y="152753"/>
                    <a:pt x="0" y="98405"/>
                  </a:cubicBezTo>
                  <a:lnTo>
                    <a:pt x="0" y="98405"/>
                  </a:lnTo>
                  <a:cubicBezTo>
                    <a:pt x="0" y="44058"/>
                    <a:pt x="44058" y="0"/>
                    <a:pt x="9840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0" name="TextBox 26">
              <a:extLst>
                <a:ext uri="{FF2B5EF4-FFF2-40B4-BE49-F238E27FC236}">
                  <a16:creationId xmlns:a16="http://schemas.microsoft.com/office/drawing/2014/main" id="{7B3C0243-02EF-8200-A85D-959BFBD41AEB}"/>
                </a:ext>
              </a:extLst>
            </p:cNvPr>
            <p:cNvSpPr txBox="1"/>
            <p:nvPr/>
          </p:nvSpPr>
          <p:spPr>
            <a:xfrm>
              <a:off x="0" y="-47625"/>
              <a:ext cx="768491" cy="244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dirty="0">
                  <a:solidFill>
                    <a:srgbClr val="1D1B1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Problem</a:t>
              </a:r>
            </a:p>
          </p:txBody>
        </p:sp>
      </p:grpSp>
      <p:sp>
        <p:nvSpPr>
          <p:cNvPr id="41" name="Freeform 41">
            <a:extLst>
              <a:ext uri="{FF2B5EF4-FFF2-40B4-BE49-F238E27FC236}">
                <a16:creationId xmlns:a16="http://schemas.microsoft.com/office/drawing/2014/main" id="{85C6DB12-B78A-34B9-5245-EC143E3DAC0A}"/>
              </a:ext>
            </a:extLst>
          </p:cNvPr>
          <p:cNvSpPr/>
          <p:nvPr/>
        </p:nvSpPr>
        <p:spPr>
          <a:xfrm>
            <a:off x="11674913" y="1466291"/>
            <a:ext cx="1396004" cy="1396004"/>
          </a:xfrm>
          <a:custGeom>
            <a:avLst/>
            <a:gdLst/>
            <a:ahLst/>
            <a:cxnLst/>
            <a:rect l="l" t="t" r="r" b="b"/>
            <a:pathLst>
              <a:path w="1396004" h="1396004">
                <a:moveTo>
                  <a:pt x="0" y="0"/>
                </a:moveTo>
                <a:lnTo>
                  <a:pt x="1396004" y="0"/>
                </a:lnTo>
                <a:lnTo>
                  <a:pt x="1396004" y="1396003"/>
                </a:lnTo>
                <a:lnTo>
                  <a:pt x="0" y="13960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AU" dirty="0"/>
          </a:p>
        </p:txBody>
      </p:sp>
      <p:sp>
        <p:nvSpPr>
          <p:cNvPr id="81" name="TextBox 36">
            <a:extLst>
              <a:ext uri="{FF2B5EF4-FFF2-40B4-BE49-F238E27FC236}">
                <a16:creationId xmlns:a16="http://schemas.microsoft.com/office/drawing/2014/main" id="{8DA60279-F1C1-15EB-A8AD-DFAF11BC5492}"/>
              </a:ext>
            </a:extLst>
          </p:cNvPr>
          <p:cNvSpPr txBox="1"/>
          <p:nvPr/>
        </p:nvSpPr>
        <p:spPr>
          <a:xfrm>
            <a:off x="1447800" y="2427768"/>
            <a:ext cx="5540707" cy="3365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195"/>
              </a:lnSpc>
            </a:pPr>
            <a:r>
              <a:rPr lang="en-AU" sz="5400" spc="-288" dirty="0" err="1">
                <a:solidFill>
                  <a:srgbClr val="1D1B1A"/>
                </a:solidFill>
                <a:latin typeface="DM Sans"/>
                <a:ea typeface="DM Sans"/>
                <a:cs typeface="DM Sans"/>
                <a:sym typeface="DM Sans"/>
              </a:rPr>
              <a:t>ChoreShare</a:t>
            </a:r>
            <a:r>
              <a:rPr lang="en-AU" sz="5400" spc="-288" dirty="0">
                <a:solidFill>
                  <a:srgbClr val="1D1B1A"/>
                </a:solidFill>
                <a:latin typeface="DM Sans"/>
                <a:ea typeface="DM Sans"/>
                <a:cs typeface="DM Sans"/>
                <a:sym typeface="DM Sans"/>
              </a:rPr>
              <a:t> improves your life by gamifying a mundane necessity</a:t>
            </a:r>
            <a:endParaRPr lang="en-US" sz="5400" spc="-288" dirty="0">
              <a:solidFill>
                <a:srgbClr val="1D1B1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85486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/>
      <p:bldP spid="30" grpId="0"/>
      <p:bldP spid="31" grpId="0"/>
      <p:bldP spid="32" grpId="0" animBg="1"/>
      <p:bldP spid="33" grpId="0" animBg="1"/>
      <p:bldP spid="41" grpId="0" animBg="1"/>
      <p:bldP spid="8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198</Words>
  <Application>Microsoft Office PowerPoint</Application>
  <PresentationFormat>Custom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DM Sans</vt:lpstr>
      <vt:lpstr>Open Sauce Italics</vt:lpstr>
      <vt:lpstr>Calibri</vt:lpstr>
      <vt:lpstr>Open Sauce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LaunchPad Hackathon Pitch</dc:title>
  <cp:lastModifiedBy>Victoria Chen</cp:lastModifiedBy>
  <cp:revision>20</cp:revision>
  <dcterms:created xsi:type="dcterms:W3CDTF">2006-08-16T00:00:00Z</dcterms:created>
  <dcterms:modified xsi:type="dcterms:W3CDTF">2024-09-20T05:01:17Z</dcterms:modified>
  <dc:identifier>DAGRK0pz5VY</dc:identifier>
</cp:coreProperties>
</file>