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grading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 a: html5 layout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2021"/>
              </p:ext>
            </p:extLst>
          </p:nvPr>
        </p:nvGraphicFramePr>
        <p:xfrm>
          <a:off x="762000" y="1576068"/>
          <a:ext cx="8077200" cy="495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1737036"/>
                <a:gridCol w="1554318"/>
                <a:gridCol w="1890246"/>
                <a:gridCol w="1524000"/>
              </a:tblGrid>
              <a:tr h="542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HTML Content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HTML Structure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Style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Deployment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of basic structural elements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Clean simple layout 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Deployed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Good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of </a:t>
                      </a:r>
                      <a:r>
                        <a:rPr lang="en-US" sz="1600" dirty="0" smtClean="0">
                          <a:effectLst/>
                        </a:rPr>
                        <a:t>several structural </a:t>
                      </a:r>
                      <a:r>
                        <a:rPr lang="en-US" sz="1600" dirty="0">
                          <a:effectLst/>
                        </a:rPr>
                        <a:t>elements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Clean simple </a:t>
                      </a:r>
                      <a:r>
                        <a:rPr lang="en-US" sz="1600" dirty="0" smtClean="0">
                          <a:effectLst/>
                        </a:rPr>
                        <a:t>layout,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some </a:t>
                      </a:r>
                      <a:r>
                        <a:rPr lang="en-US" sz="1600" dirty="0">
                          <a:effectLst/>
                        </a:rPr>
                        <a:t>floating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Deployed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Correct file and folder structure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6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Excellent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of many structural elements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Clean simple layout 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specified by CSS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Deployed</a:t>
                      </a:r>
                      <a:endParaRPr lang="en-IE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Correct file and folder structure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62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Outstanding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of many structural elements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Clean simple layout 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specified by CSS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Excellent overall appearance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Deployed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Correct file and folder structure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1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 b: bootstrap layout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983603"/>
              </p:ext>
            </p:extLst>
          </p:nvPr>
        </p:nvGraphicFramePr>
        <p:xfrm>
          <a:off x="762001" y="1600200"/>
          <a:ext cx="8077199" cy="4694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271"/>
                <a:gridCol w="1615271"/>
                <a:gridCol w="1615271"/>
                <a:gridCol w="1615271"/>
                <a:gridCol w="1616115"/>
              </a:tblGrid>
              <a:tr h="545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HTML Content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HTML Structure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Style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Deployment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7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of basic structural elements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Clean simple layout  </a:t>
                      </a:r>
                      <a:endParaRPr lang="en-IE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Deployed</a:t>
                      </a:r>
                      <a:endParaRPr lang="en-IE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7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Good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of structural elements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Basic Form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Basic use of Bootstrap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Deployed</a:t>
                      </a:r>
                      <a:endParaRPr lang="en-IE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Correct file and folder structure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93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Excellent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of many structural elements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Detailed</a:t>
                      </a:r>
                      <a:r>
                        <a:rPr lang="en-US" sz="1600" baseline="0" dirty="0" smtClean="0">
                          <a:effectLst/>
                        </a:rPr>
                        <a:t> Form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Advanced use of Bootstrap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Deployed</a:t>
                      </a:r>
                      <a:endParaRPr lang="en-IE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Correct file and folder structure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93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Outstanding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4+ pages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text and images) 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validated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of many structural elements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Detailed</a:t>
                      </a:r>
                      <a:r>
                        <a:rPr lang="en-US" sz="1600" baseline="0" dirty="0" smtClean="0">
                          <a:effectLst/>
                        </a:rPr>
                        <a:t> Form with validation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Advanced use of Bootstrap and new component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Deployed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Correct file and folder structure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0964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634</TotalTime>
  <Words>231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Badge</vt:lpstr>
      <vt:lpstr>Assignment grading</vt:lpstr>
      <vt:lpstr>Part a: html5 layout</vt:lpstr>
      <vt:lpstr>Part b: bootstrap layout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mary</dc:creator>
  <cp:lastModifiedBy>Rosanne Birney</cp:lastModifiedBy>
  <cp:revision>75</cp:revision>
  <dcterms:created xsi:type="dcterms:W3CDTF">2015-11-09T10:51:36Z</dcterms:created>
  <dcterms:modified xsi:type="dcterms:W3CDTF">2017-12-04T10:45:05Z</dcterms:modified>
</cp:coreProperties>
</file>