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7979-B798-40DB-B440-5D87E6EC6EE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02-6E5B-4D43-BC9D-B2954F06B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Background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Background images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mary</dc:creator>
  <cp:lastModifiedBy>Rosanne Birney</cp:lastModifiedBy>
  <cp:revision>166</cp:revision>
  <dcterms:created xsi:type="dcterms:W3CDTF">2015-11-09T10:51:36Z</dcterms:created>
  <dcterms:modified xsi:type="dcterms:W3CDTF">2017-10-18T08:22:25Z</dcterms:modified>
</cp:coreProperties>
</file>