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67979-B798-40DB-B440-5D87E6EC6EE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4F902-6E5B-4D43-BC9D-B2954F06B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6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51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3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267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773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308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542596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94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135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 Semantic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1408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Badge</vt:lpstr>
      <vt:lpstr>Html5 Semantic elements</vt:lpstr>
    </vt:vector>
  </TitlesOfParts>
  <Company>Waterford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Tables</dc:title>
  <dc:creator>mary</dc:creator>
  <cp:lastModifiedBy>Rosanne Birney</cp:lastModifiedBy>
  <cp:revision>167</cp:revision>
  <dcterms:created xsi:type="dcterms:W3CDTF">2015-11-09T10:51:36Z</dcterms:created>
  <dcterms:modified xsi:type="dcterms:W3CDTF">2017-10-18T08:37:31Z</dcterms:modified>
</cp:coreProperties>
</file>