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5" r:id="rId4"/>
    <p:sldId id="270" r:id="rId5"/>
    <p:sldId id="308" r:id="rId6"/>
    <p:sldId id="260" r:id="rId7"/>
    <p:sldId id="309" r:id="rId8"/>
    <p:sldId id="259" r:id="rId9"/>
    <p:sldId id="310" r:id="rId10"/>
    <p:sldId id="311" r:id="rId11"/>
    <p:sldId id="312" r:id="rId12"/>
    <p:sldId id="313" r:id="rId13"/>
    <p:sldId id="266" r:id="rId14"/>
    <p:sldId id="314" r:id="rId15"/>
    <p:sldId id="315" r:id="rId16"/>
    <p:sldId id="318" r:id="rId17"/>
    <p:sldId id="319" r:id="rId18"/>
    <p:sldId id="261" r:id="rId19"/>
    <p:sldId id="316" r:id="rId20"/>
    <p:sldId id="263" r:id="rId21"/>
    <p:sldId id="317" r:id="rId22"/>
    <p:sldId id="264" r:id="rId23"/>
  </p:sldIdLst>
  <p:sldSz cx="9144000" cy="5143500" type="screen16x9"/>
  <p:notesSz cx="6858000" cy="9144000"/>
  <p:embeddedFontLst>
    <p:embeddedFont>
      <p:font typeface="Abel" panose="02000506030000020004" pitchFamily="2" charset="0"/>
      <p:regular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Questrial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740C7-CD8D-4DE4-98AB-2C1B9535809A}">
  <a:tblStyle styleId="{48A740C7-CD8D-4DE4-98AB-2C1B95358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бдулазиз дусбабаев" userId="69c9dc07d9a412b4" providerId="LiveId" clId="{14D5665A-AF4A-4734-9E9E-752627D16258}"/>
    <pc:docChg chg="custSel modSld">
      <pc:chgData name="абдулазиз дусбабаев" userId="69c9dc07d9a412b4" providerId="LiveId" clId="{14D5665A-AF4A-4734-9E9E-752627D16258}" dt="2024-03-25T13:18:25.853" v="189"/>
      <pc:docMkLst>
        <pc:docMk/>
      </pc:docMkLst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56"/>
        </pc:sldMkLst>
        <pc:picChg chg="add del mod">
          <ac:chgData name="абдулазиз дусбабаев" userId="69c9dc07d9a412b4" providerId="LiveId" clId="{14D5665A-AF4A-4734-9E9E-752627D16258}" dt="2024-03-25T12:31:54.251" v="163"/>
          <ac:picMkLst>
            <pc:docMk/>
            <pc:sldMk cId="0" sldId="256"/>
            <ac:picMk id="3" creationId="{C506E70A-C777-D301-A765-AB52ACE4E1E0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56"/>
            <ac:picMk id="4" creationId="{42E59C80-3914-D8E4-E50D-7D053281475E}"/>
          </ac:picMkLst>
        </pc:picChg>
        <pc:picChg chg="add del mod">
          <ac:chgData name="абдулазиз дусбабаев" userId="69c9dc07d9a412b4" providerId="LiveId" clId="{14D5665A-AF4A-4734-9E9E-752627D16258}" dt="2024-03-25T12:36:55.688" v="169"/>
          <ac:picMkLst>
            <pc:docMk/>
            <pc:sldMk cId="0" sldId="256"/>
            <ac:picMk id="5" creationId="{8428FB01-D7CD-BE93-4A02-180F78A21368}"/>
          </ac:picMkLst>
        </pc:picChg>
        <pc:picChg chg="add del mod">
          <ac:chgData name="абдулазиз дусбабаев" userId="69c9dc07d9a412b4" providerId="LiveId" clId="{14D5665A-AF4A-4734-9E9E-752627D16258}" dt="2024-03-25T12:38:12.158" v="173"/>
          <ac:picMkLst>
            <pc:docMk/>
            <pc:sldMk cId="0" sldId="256"/>
            <ac:picMk id="6" creationId="{83849A46-98B3-AD00-FA6B-3CD15EA6B15C}"/>
          </ac:picMkLst>
        </pc:picChg>
        <pc:picChg chg="add del mod">
          <ac:chgData name="абдулазиз дусбабаев" userId="69c9dc07d9a412b4" providerId="LiveId" clId="{14D5665A-AF4A-4734-9E9E-752627D16258}" dt="2024-03-25T12:40:39.516" v="176"/>
          <ac:picMkLst>
            <pc:docMk/>
            <pc:sldMk cId="0" sldId="256"/>
            <ac:picMk id="7" creationId="{22885157-2567-6943-9A73-31AF1714797E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56"/>
            <ac:picMk id="8" creationId="{3905BCDA-78F7-D9E8-B475-001D9EA6AAEF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56"/>
            <ac:picMk id="9" creationId="{292A7260-4038-A9A6-18B6-6759329D0E5B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58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58"/>
            <ac:picMk id="2" creationId="{0486CC95-708B-AD65-3CEF-DF6CD1BDD2C9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58"/>
            <ac:picMk id="3" creationId="{B1B58E49-F40F-870A-6BC2-3B22CC2F9E7E}"/>
          </ac:picMkLst>
        </pc:picChg>
        <pc:picChg chg="add del mod">
          <ac:chgData name="абдулазиз дусбабаев" userId="69c9dc07d9a412b4" providerId="LiveId" clId="{14D5665A-AF4A-4734-9E9E-752627D16258}" dt="2024-03-25T12:40:39.516" v="176"/>
          <ac:picMkLst>
            <pc:docMk/>
            <pc:sldMk cId="0" sldId="258"/>
            <ac:picMk id="4" creationId="{C218FC45-1675-32C4-0287-3C40E1E28262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58"/>
            <ac:picMk id="5" creationId="{B513455C-88AC-FCD0-6902-25A6406DD618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58"/>
            <ac:picMk id="6" creationId="{B27E810A-F2A5-3C15-05C9-A02B61577385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59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59"/>
            <ac:picMk id="6" creationId="{5A17330B-64AD-4F8F-2769-34DFE0838D09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59"/>
            <ac:picMk id="7" creationId="{2D75ED7D-82D2-876F-3998-B17222727645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59"/>
            <ac:picMk id="16" creationId="{EEEB0BBA-5AE4-1D40-BF6E-C5BFD1937DB6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59"/>
            <ac:picMk id="17" creationId="{4B06CB09-3CB8-DBAC-B036-F72BA9A749B5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0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60"/>
            <ac:picMk id="2" creationId="{A40D282C-2D13-94EF-25BF-1D118EED2513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60"/>
            <ac:picMk id="3" creationId="{98CE70F8-71B3-9B46-4817-5FCED2CCB952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60"/>
            <ac:picMk id="4" creationId="{D34D5F02-AC78-E146-FDD8-1C321653D8B5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0"/>
            <ac:picMk id="5" creationId="{E34CBE73-5715-E4C9-8F25-BDE704FC3F37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1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61"/>
            <ac:picMk id="2" creationId="{59C5003F-12C7-9F14-669B-80E4D5694DAD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1"/>
            <ac:picMk id="3" creationId="{341BDC43-0CE9-7835-B094-FDF34991541E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3"/>
        </pc:sldMkLst>
        <pc:picChg chg="add del mod">
          <ac:chgData name="абдулазиз дусбабаев" userId="69c9dc07d9a412b4" providerId="LiveId" clId="{14D5665A-AF4A-4734-9E9E-752627D16258}" dt="2024-03-25T12:55:50.973" v="182"/>
          <ac:picMkLst>
            <pc:docMk/>
            <pc:sldMk cId="0" sldId="263"/>
            <ac:picMk id="2" creationId="{C0529AA9-F31E-0F76-0705-67562BAF3266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3"/>
            <ac:picMk id="3" creationId="{BE4D3DE2-FAA8-76D4-9DDC-6E84415C170D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4"/>
        </pc:sldMkLst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4"/>
            <ac:picMk id="2" creationId="{542B4985-9720-2270-C0C0-DE97418B061F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5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65"/>
            <ac:picMk id="2" creationId="{B5617D48-98A8-863F-11D6-C3102E9230C6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65"/>
            <ac:picMk id="3" creationId="{3A9D35AB-761F-502B-4E54-FAB017F4BC99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65"/>
            <ac:picMk id="4" creationId="{5247F837-6362-6CF5-F0C2-E19AD87320A8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5"/>
            <ac:picMk id="5" creationId="{6FEB0647-2801-6F96-0122-3B326831786D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66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66"/>
            <ac:picMk id="14" creationId="{7B930B44-DE96-6E01-B30F-8340AD238E08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66"/>
            <ac:picMk id="15" creationId="{D0FB8D52-7B2B-20F9-B02F-BB506672C54D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0" sldId="270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0" sldId="270"/>
            <ac:picMk id="2" creationId="{3B3B782C-92E9-C61F-9FA9-6BE0D06AD158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0" sldId="270"/>
            <ac:picMk id="3" creationId="{C2A8AA86-E8F3-EED5-8341-123484834EA7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0" sldId="270"/>
            <ac:picMk id="4" creationId="{A9DFF615-A316-8275-CD43-12DD2E049650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0" sldId="270"/>
            <ac:picMk id="5" creationId="{8C3211DA-6924-DDF3-F1DE-8E7FC3D1A4E8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4173887662" sldId="308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4173887662" sldId="308"/>
            <ac:picMk id="3" creationId="{B09D3CE5-3400-3DE2-4233-017FF2EE5EF8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4173887662" sldId="308"/>
            <ac:picMk id="5" creationId="{C3C12A5C-A9A4-F684-4F13-812E932A687C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4173887662" sldId="308"/>
            <ac:picMk id="6" creationId="{6BE714FB-5A5F-2DEF-899B-DE8DB7FC6691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4173887662" sldId="308"/>
            <ac:picMk id="7" creationId="{87BC4E43-99BC-637B-0580-F3D118248FFF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3279353218" sldId="309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3279353218" sldId="309"/>
            <ac:picMk id="2" creationId="{70E9FF42-8194-D72F-436A-9CF298A42029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3279353218" sldId="309"/>
            <ac:picMk id="4" creationId="{506EE48E-BEC5-7903-0A94-8F3FC8B8B70F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3279353218" sldId="309"/>
            <ac:picMk id="5" creationId="{0CE4C2BE-3C4C-5404-E399-E36B1F82E91C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3279353218" sldId="309"/>
            <ac:picMk id="6" creationId="{E8155281-54C1-0FDF-4545-376712608DE6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3507544886" sldId="310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3507544886" sldId="310"/>
            <ac:picMk id="2" creationId="{8D355151-BB5B-A42D-4331-8C01A094654A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3507544886" sldId="310"/>
            <ac:picMk id="3" creationId="{8FFBD97C-5375-BD82-E98E-07C2BA16C04F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3507544886" sldId="310"/>
            <ac:picMk id="5" creationId="{EB30899C-219E-6D0F-9404-1A4F01800F00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3507544886" sldId="310"/>
            <ac:picMk id="6" creationId="{B0240ADB-D047-8C90-8BB8-42C89B0AE0D4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4175749942" sldId="311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4175749942" sldId="311"/>
            <ac:picMk id="7" creationId="{EFABE3DF-9DAE-6E14-896B-52BB5DA7266E}"/>
          </ac:picMkLst>
        </pc:picChg>
        <pc:picChg chg="add del mod">
          <ac:chgData name="абдулазиз дусбабаев" userId="69c9dc07d9a412b4" providerId="LiveId" clId="{14D5665A-AF4A-4734-9E9E-752627D16258}" dt="2024-03-25T12:35:03.447" v="167"/>
          <ac:picMkLst>
            <pc:docMk/>
            <pc:sldMk cId="4175749942" sldId="311"/>
            <ac:picMk id="16" creationId="{0D5C3793-655C-43B0-2CC7-288A082CFAF8}"/>
          </ac:picMkLst>
        </pc:picChg>
        <pc:picChg chg="add del mod">
          <ac:chgData name="абдулазиз дусбабаев" userId="69c9dc07d9a412b4" providerId="LiveId" clId="{14D5665A-AF4A-4734-9E9E-752627D16258}" dt="2024-03-25T12:44:52.714" v="179"/>
          <ac:picMkLst>
            <pc:docMk/>
            <pc:sldMk cId="4175749942" sldId="311"/>
            <ac:picMk id="17" creationId="{8CFE8E5E-5ED4-7EA7-6B21-049AFC0792D6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4175749942" sldId="311"/>
            <ac:picMk id="18" creationId="{A1679149-186C-310D-43B4-4EDC74625921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221265352" sldId="312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221265352" sldId="312"/>
            <ac:picMk id="6" creationId="{9936B463-CD9F-5AD2-4E09-0D132FEB6FD0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221265352" sldId="312"/>
            <ac:picMk id="7" creationId="{20EA2C76-430F-DCB8-6D17-517CDBFB4E31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3649773646" sldId="313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3649773646" sldId="313"/>
            <ac:picMk id="12" creationId="{F0742315-B303-285C-4DDD-F8E0EE2FE3E4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3649773646" sldId="313"/>
            <ac:picMk id="13" creationId="{24A3AE90-EE48-5F8A-6E2D-5716151F5300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1298599615" sldId="314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1298599615" sldId="314"/>
            <ac:picMk id="5" creationId="{D429F626-3A5E-942A-9F14-7699002D78B9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1298599615" sldId="314"/>
            <ac:picMk id="6" creationId="{F875CEC3-B42B-E2E7-3707-3249F9D8CD74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1749233083" sldId="315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1749233083" sldId="315"/>
            <ac:picMk id="37" creationId="{CA9DD1B1-D58C-0389-DEA2-A6DC7B4210EB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1749233083" sldId="315"/>
            <ac:picMk id="38" creationId="{45944053-F0C4-70BF-F271-B8DB5175F5FF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2259541324" sldId="316"/>
        </pc:sldMkLst>
        <pc:picChg chg="add del mod">
          <ac:chgData name="абдулазиз дусбабаев" userId="69c9dc07d9a412b4" providerId="LiveId" clId="{14D5665A-AF4A-4734-9E9E-752627D16258}" dt="2024-03-25T12:55:43.458" v="181"/>
          <ac:picMkLst>
            <pc:docMk/>
            <pc:sldMk cId="2259541324" sldId="316"/>
            <ac:picMk id="30" creationId="{FB07D422-4E4D-B026-9F06-BA97EFD23B43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2259541324" sldId="316"/>
            <ac:picMk id="31" creationId="{E9688C4A-9D4A-C256-4FA9-5E6F22B3E71C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2369473351" sldId="317"/>
        </pc:sldMkLst>
        <pc:picChg chg="add del mod">
          <ac:chgData name="абдулазиз дусбабаев" userId="69c9dc07d9a412b4" providerId="LiveId" clId="{14D5665A-AF4A-4734-9E9E-752627D16258}" dt="2024-03-25T12:56:02.396" v="183"/>
          <ac:picMkLst>
            <pc:docMk/>
            <pc:sldMk cId="2369473351" sldId="317"/>
            <ac:picMk id="9" creationId="{9FE9B8CA-3B72-24A6-95D7-52EEE501BA4D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2369473351" sldId="317"/>
            <ac:picMk id="10" creationId="{3933D6E2-0A10-1DD4-F33F-7FA129983828}"/>
          </ac:picMkLst>
        </pc:picChg>
      </pc:sldChg>
      <pc:sldChg chg="addSp delSp modSp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813665284" sldId="318"/>
        </pc:sldMkLst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813665284" sldId="318"/>
            <ac:picMk id="5" creationId="{010E96B8-4511-B545-B2DB-888E2949329F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813665284" sldId="318"/>
            <ac:picMk id="6" creationId="{FB70687D-D6A2-769E-B497-3B7F3464F408}"/>
          </ac:picMkLst>
        </pc:picChg>
      </pc:sldChg>
      <pc:sldChg chg="addSp delSp modSp mod modTransition modAnim">
        <pc:chgData name="абдулазиз дусбабаев" userId="69c9dc07d9a412b4" providerId="LiveId" clId="{14D5665A-AF4A-4734-9E9E-752627D16258}" dt="2024-03-25T13:18:25.853" v="189"/>
        <pc:sldMkLst>
          <pc:docMk/>
          <pc:sldMk cId="1838069732" sldId="319"/>
        </pc:sldMkLst>
        <pc:spChg chg="mod">
          <ac:chgData name="абдулазиз дусбабаев" userId="69c9dc07d9a412b4" providerId="LiveId" clId="{14D5665A-AF4A-4734-9E9E-752627D16258}" dt="2024-03-25T10:16:54.848" v="119" actId="20577"/>
          <ac:spMkLst>
            <pc:docMk/>
            <pc:sldMk cId="1838069732" sldId="319"/>
            <ac:spMk id="9" creationId="{5E806D8D-835D-AADB-702E-D6A180DF9BA8}"/>
          </ac:spMkLst>
        </pc:spChg>
        <pc:spChg chg="mod">
          <ac:chgData name="абдулазиз дусбабаев" userId="69c9dc07d9a412b4" providerId="LiveId" clId="{14D5665A-AF4A-4734-9E9E-752627D16258}" dt="2024-03-25T10:17:14.456" v="160" actId="20577"/>
          <ac:spMkLst>
            <pc:docMk/>
            <pc:sldMk cId="1838069732" sldId="319"/>
            <ac:spMk id="10" creationId="{F764AD9F-9CDC-57F0-ABF5-4575E2D5F014}"/>
          </ac:spMkLst>
        </pc:spChg>
        <pc:spChg chg="mod">
          <ac:chgData name="абдулазиз дусбабаев" userId="69c9dc07d9a412b4" providerId="LiveId" clId="{14D5665A-AF4A-4734-9E9E-752627D16258}" dt="2024-03-25T10:16:18.767" v="35" actId="20577"/>
          <ac:spMkLst>
            <pc:docMk/>
            <pc:sldMk cId="1838069732" sldId="319"/>
            <ac:spMk id="2280" creationId="{00000000-0000-0000-0000-000000000000}"/>
          </ac:spMkLst>
        </pc:spChg>
        <pc:spChg chg="mod">
          <ac:chgData name="абдулазиз дусбабаев" userId="69c9dc07d9a412b4" providerId="LiveId" clId="{14D5665A-AF4A-4734-9E9E-752627D16258}" dt="2024-03-25T10:16:36.375" v="85" actId="20577"/>
          <ac:spMkLst>
            <pc:docMk/>
            <pc:sldMk cId="1838069732" sldId="319"/>
            <ac:spMk id="2282" creationId="{00000000-0000-0000-0000-000000000000}"/>
          </ac:spMkLst>
        </pc:spChg>
        <pc:picChg chg="add del mod">
          <ac:chgData name="абдулазиз дусбабаев" userId="69c9dc07d9a412b4" providerId="LiveId" clId="{14D5665A-AF4A-4734-9E9E-752627D16258}" dt="2024-03-25T12:32:00.584" v="164"/>
          <ac:picMkLst>
            <pc:docMk/>
            <pc:sldMk cId="1838069732" sldId="319"/>
            <ac:picMk id="4" creationId="{D668EE3C-05AF-B8D4-06F7-2BC003E6E04B}"/>
          </ac:picMkLst>
        </pc:picChg>
        <pc:picChg chg="add del mod">
          <ac:chgData name="абдулазиз дусбабаев" userId="69c9dc07d9a412b4" providerId="LiveId" clId="{14D5665A-AF4A-4734-9E9E-752627D16258}" dt="2024-03-25T13:18:25.853" v="189"/>
          <ac:picMkLst>
            <pc:docMk/>
            <pc:sldMk cId="1838069732" sldId="319"/>
            <ac:picMk id="5" creationId="{649134D5-86AC-07EC-8289-BAD66F8EBB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0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7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6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1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56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25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12e551497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12e551497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2e551497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2e551497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95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35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1647926" y="868850"/>
            <a:ext cx="45873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Performance and Strategic Insights of a super shop</a:t>
            </a:r>
            <a:endParaRPr dirty="0"/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1334851" y="1347675"/>
            <a:ext cx="7094041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121"/>
                </a:solidFill>
              </a:rPr>
              <a:t>Online Shop Data Analysis</a:t>
            </a:r>
            <a:endParaRPr dirty="0">
              <a:solidFill>
                <a:srgbClr val="212121"/>
              </a:solidFill>
            </a:endParaRPr>
          </a:p>
        </p:txBody>
      </p:sp>
      <p:sp>
        <p:nvSpPr>
          <p:cNvPr id="2" name="Google Shape;2137;p27">
            <a:extLst>
              <a:ext uri="{FF2B5EF4-FFF2-40B4-BE49-F238E27FC236}">
                <a16:creationId xmlns:a16="http://schemas.microsoft.com/office/drawing/2014/main" id="{6F903177-F480-16A5-507B-0E8ABE74086E}"/>
              </a:ext>
            </a:extLst>
          </p:cNvPr>
          <p:cNvSpPr txBox="1">
            <a:spLocks/>
          </p:cNvSpPr>
          <p:nvPr/>
        </p:nvSpPr>
        <p:spPr>
          <a:xfrm>
            <a:off x="2722801" y="4779749"/>
            <a:ext cx="6367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Prepared by student with ID: 00012938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1107935" y="157806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49700" y="33012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-1" y="1435293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Consumer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-1" y="1690569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Decreasing revenue share from the ‘Consumer’ segment over time</a:t>
            </a:r>
            <a:endParaRPr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7415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Segment Trends</a:t>
            </a:r>
            <a:endParaRPr dirty="0"/>
          </a:p>
        </p:txBody>
      </p:sp>
      <p:sp>
        <p:nvSpPr>
          <p:cNvPr id="2290" name="Google Shape;2290;p30"/>
          <p:cNvSpPr/>
          <p:nvPr/>
        </p:nvSpPr>
        <p:spPr>
          <a:xfrm>
            <a:off x="1328718" y="821820"/>
            <a:ext cx="614063" cy="679232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77;p30">
            <a:extLst>
              <a:ext uri="{FF2B5EF4-FFF2-40B4-BE49-F238E27FC236}">
                <a16:creationId xmlns:a16="http://schemas.microsoft.com/office/drawing/2014/main" id="{51A75909-94BD-A85F-54D6-BEB963F3D7EE}"/>
              </a:ext>
            </a:extLst>
          </p:cNvPr>
          <p:cNvSpPr/>
          <p:nvPr/>
        </p:nvSpPr>
        <p:spPr>
          <a:xfrm rot="10800000" flipH="1">
            <a:off x="1107934" y="327271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0;p30">
            <a:extLst>
              <a:ext uri="{FF2B5EF4-FFF2-40B4-BE49-F238E27FC236}">
                <a16:creationId xmlns:a16="http://schemas.microsoft.com/office/drawing/2014/main" id="{5E806D8D-835D-AADB-702E-D6A180DF9BA8}"/>
              </a:ext>
            </a:extLst>
          </p:cNvPr>
          <p:cNvSpPr txBox="1">
            <a:spLocks/>
          </p:cNvSpPr>
          <p:nvPr/>
        </p:nvSpPr>
        <p:spPr>
          <a:xfrm>
            <a:off x="-2" y="3129943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Rising Revenue</a:t>
            </a:r>
          </a:p>
        </p:txBody>
      </p:sp>
      <p:sp>
        <p:nvSpPr>
          <p:cNvPr id="10" name="Google Shape;2282;p30">
            <a:extLst>
              <a:ext uri="{FF2B5EF4-FFF2-40B4-BE49-F238E27FC236}">
                <a16:creationId xmlns:a16="http://schemas.microsoft.com/office/drawing/2014/main" id="{F764AD9F-9CDC-57F0-ABF5-4575E2D5F014}"/>
              </a:ext>
            </a:extLst>
          </p:cNvPr>
          <p:cNvSpPr txBox="1">
            <a:spLocks/>
          </p:cNvSpPr>
          <p:nvPr/>
        </p:nvSpPr>
        <p:spPr>
          <a:xfrm>
            <a:off x="-1" y="3485081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From Corporate and Home Office segments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2CA1B-9043-580F-ACC7-2B9B7920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87" y="1885214"/>
            <a:ext cx="5394321" cy="3224239"/>
          </a:xfrm>
          <a:prstGeom prst="rect">
            <a:avLst/>
          </a:prstGeom>
        </p:spPr>
      </p:pic>
      <p:grpSp>
        <p:nvGrpSpPr>
          <p:cNvPr id="2" name="Google Shape;4563;p58">
            <a:extLst>
              <a:ext uri="{FF2B5EF4-FFF2-40B4-BE49-F238E27FC236}">
                <a16:creationId xmlns:a16="http://schemas.microsoft.com/office/drawing/2014/main" id="{85DD8921-8588-B8C2-771D-9AFBD0DD6DF4}"/>
              </a:ext>
            </a:extLst>
          </p:cNvPr>
          <p:cNvGrpSpPr/>
          <p:nvPr/>
        </p:nvGrpSpPr>
        <p:grpSpPr>
          <a:xfrm>
            <a:off x="1416085" y="2707586"/>
            <a:ext cx="397698" cy="397732"/>
            <a:chOff x="2054867" y="3573072"/>
            <a:chExt cx="397698" cy="397732"/>
          </a:xfrm>
        </p:grpSpPr>
        <p:sp>
          <p:nvSpPr>
            <p:cNvPr id="3" name="Google Shape;4564;p58">
              <a:extLst>
                <a:ext uri="{FF2B5EF4-FFF2-40B4-BE49-F238E27FC236}">
                  <a16:creationId xmlns:a16="http://schemas.microsoft.com/office/drawing/2014/main" id="{B9C506BD-7DC4-2883-7019-E010F67666F7}"/>
                </a:ext>
              </a:extLst>
            </p:cNvPr>
            <p:cNvSpPr/>
            <p:nvPr/>
          </p:nvSpPr>
          <p:spPr>
            <a:xfrm>
              <a:off x="2054867" y="3573072"/>
              <a:ext cx="397698" cy="397732"/>
            </a:xfrm>
            <a:custGeom>
              <a:avLst/>
              <a:gdLst/>
              <a:ahLst/>
              <a:cxnLst/>
              <a:rect l="l" t="t" r="r" b="b"/>
              <a:pathLst>
                <a:path w="11884" h="11885" extrusionOk="0">
                  <a:moveTo>
                    <a:pt x="5121" y="6550"/>
                  </a:moveTo>
                  <a:cubicBezTo>
                    <a:pt x="5192" y="6645"/>
                    <a:pt x="5264" y="6693"/>
                    <a:pt x="5335" y="6764"/>
                  </a:cubicBezTo>
                  <a:lnTo>
                    <a:pt x="4763" y="7336"/>
                  </a:lnTo>
                  <a:lnTo>
                    <a:pt x="4549" y="7121"/>
                  </a:lnTo>
                  <a:lnTo>
                    <a:pt x="5121" y="6550"/>
                  </a:lnTo>
                  <a:close/>
                  <a:moveTo>
                    <a:pt x="7978" y="358"/>
                  </a:moveTo>
                  <a:cubicBezTo>
                    <a:pt x="9955" y="358"/>
                    <a:pt x="11527" y="1930"/>
                    <a:pt x="11527" y="3906"/>
                  </a:cubicBezTo>
                  <a:cubicBezTo>
                    <a:pt x="11527" y="5859"/>
                    <a:pt x="9931" y="7455"/>
                    <a:pt x="7978" y="7455"/>
                  </a:cubicBezTo>
                  <a:cubicBezTo>
                    <a:pt x="6026" y="7455"/>
                    <a:pt x="4430" y="5859"/>
                    <a:pt x="4430" y="3906"/>
                  </a:cubicBezTo>
                  <a:cubicBezTo>
                    <a:pt x="4430" y="1930"/>
                    <a:pt x="6026" y="358"/>
                    <a:pt x="7978" y="358"/>
                  </a:cubicBezTo>
                  <a:close/>
                  <a:moveTo>
                    <a:pt x="4144" y="7216"/>
                  </a:moveTo>
                  <a:lnTo>
                    <a:pt x="4668" y="7740"/>
                  </a:lnTo>
                  <a:cubicBezTo>
                    <a:pt x="4684" y="7732"/>
                    <a:pt x="4695" y="7730"/>
                    <a:pt x="4700" y="7730"/>
                  </a:cubicBezTo>
                  <a:cubicBezTo>
                    <a:pt x="4711" y="7730"/>
                    <a:pt x="4700" y="7740"/>
                    <a:pt x="4668" y="7740"/>
                  </a:cubicBezTo>
                  <a:lnTo>
                    <a:pt x="4287" y="8121"/>
                  </a:lnTo>
                  <a:lnTo>
                    <a:pt x="3739" y="7597"/>
                  </a:lnTo>
                  <a:lnTo>
                    <a:pt x="4144" y="7216"/>
                  </a:lnTo>
                  <a:close/>
                  <a:moveTo>
                    <a:pt x="3525" y="7836"/>
                  </a:moveTo>
                  <a:lnTo>
                    <a:pt x="4049" y="8360"/>
                  </a:lnTo>
                  <a:lnTo>
                    <a:pt x="1025" y="11408"/>
                  </a:lnTo>
                  <a:cubicBezTo>
                    <a:pt x="953" y="11455"/>
                    <a:pt x="834" y="11527"/>
                    <a:pt x="739" y="11527"/>
                  </a:cubicBezTo>
                  <a:cubicBezTo>
                    <a:pt x="667" y="11527"/>
                    <a:pt x="548" y="11503"/>
                    <a:pt x="477" y="11408"/>
                  </a:cubicBezTo>
                  <a:cubicBezTo>
                    <a:pt x="429" y="11336"/>
                    <a:pt x="358" y="11217"/>
                    <a:pt x="358" y="11146"/>
                  </a:cubicBezTo>
                  <a:cubicBezTo>
                    <a:pt x="358" y="11051"/>
                    <a:pt x="382" y="10931"/>
                    <a:pt x="477" y="10860"/>
                  </a:cubicBezTo>
                  <a:lnTo>
                    <a:pt x="3525" y="7836"/>
                  </a:lnTo>
                  <a:close/>
                  <a:moveTo>
                    <a:pt x="7978" y="1"/>
                  </a:moveTo>
                  <a:cubicBezTo>
                    <a:pt x="5835" y="1"/>
                    <a:pt x="4073" y="1763"/>
                    <a:pt x="4073" y="3906"/>
                  </a:cubicBezTo>
                  <a:cubicBezTo>
                    <a:pt x="4073" y="4787"/>
                    <a:pt x="4382" y="5621"/>
                    <a:pt x="4883" y="6288"/>
                  </a:cubicBezTo>
                  <a:lnTo>
                    <a:pt x="4287" y="6883"/>
                  </a:lnTo>
                  <a:cubicBezTo>
                    <a:pt x="4249" y="6860"/>
                    <a:pt x="4206" y="6849"/>
                    <a:pt x="4162" y="6849"/>
                  </a:cubicBezTo>
                  <a:cubicBezTo>
                    <a:pt x="4069" y="6849"/>
                    <a:pt x="3971" y="6897"/>
                    <a:pt x="3906" y="6978"/>
                  </a:cubicBezTo>
                  <a:lnTo>
                    <a:pt x="215" y="10670"/>
                  </a:lnTo>
                  <a:cubicBezTo>
                    <a:pt x="72" y="10812"/>
                    <a:pt x="1" y="10979"/>
                    <a:pt x="1" y="11170"/>
                  </a:cubicBezTo>
                  <a:cubicBezTo>
                    <a:pt x="1" y="11384"/>
                    <a:pt x="96" y="11551"/>
                    <a:pt x="215" y="11670"/>
                  </a:cubicBezTo>
                  <a:cubicBezTo>
                    <a:pt x="358" y="11813"/>
                    <a:pt x="548" y="11884"/>
                    <a:pt x="715" y="11884"/>
                  </a:cubicBezTo>
                  <a:cubicBezTo>
                    <a:pt x="929" y="11884"/>
                    <a:pt x="1096" y="11789"/>
                    <a:pt x="1215" y="11670"/>
                  </a:cubicBezTo>
                  <a:lnTo>
                    <a:pt x="4906" y="7979"/>
                  </a:lnTo>
                  <a:cubicBezTo>
                    <a:pt x="5025" y="7859"/>
                    <a:pt x="5025" y="7717"/>
                    <a:pt x="5002" y="7597"/>
                  </a:cubicBezTo>
                  <a:lnTo>
                    <a:pt x="5597" y="7002"/>
                  </a:lnTo>
                  <a:cubicBezTo>
                    <a:pt x="6240" y="7502"/>
                    <a:pt x="7097" y="7812"/>
                    <a:pt x="7978" y="7812"/>
                  </a:cubicBezTo>
                  <a:cubicBezTo>
                    <a:pt x="10122" y="7812"/>
                    <a:pt x="11884" y="6050"/>
                    <a:pt x="11884" y="3906"/>
                  </a:cubicBezTo>
                  <a:cubicBezTo>
                    <a:pt x="11884" y="1763"/>
                    <a:pt x="10122" y="1"/>
                    <a:pt x="7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65;p58">
              <a:extLst>
                <a:ext uri="{FF2B5EF4-FFF2-40B4-BE49-F238E27FC236}">
                  <a16:creationId xmlns:a16="http://schemas.microsoft.com/office/drawing/2014/main" id="{93DFE360-0860-8691-8D6B-84F4DE97E462}"/>
                </a:ext>
              </a:extLst>
            </p:cNvPr>
            <p:cNvSpPr/>
            <p:nvPr/>
          </p:nvSpPr>
          <p:spPr>
            <a:xfrm>
              <a:off x="2222223" y="3614936"/>
              <a:ext cx="199284" cy="188508"/>
            </a:xfrm>
            <a:custGeom>
              <a:avLst/>
              <a:gdLst/>
              <a:ahLst/>
              <a:cxnLst/>
              <a:rect l="l" t="t" r="r" b="b"/>
              <a:pathLst>
                <a:path w="5955" h="5633" extrusionOk="0">
                  <a:moveTo>
                    <a:pt x="1670" y="0"/>
                  </a:moveTo>
                  <a:cubicBezTo>
                    <a:pt x="1639" y="0"/>
                    <a:pt x="1606" y="11"/>
                    <a:pt x="1572" y="36"/>
                  </a:cubicBezTo>
                  <a:cubicBezTo>
                    <a:pt x="596" y="536"/>
                    <a:pt x="1" y="1560"/>
                    <a:pt x="1" y="2655"/>
                  </a:cubicBezTo>
                  <a:cubicBezTo>
                    <a:pt x="1" y="4298"/>
                    <a:pt x="1334" y="5632"/>
                    <a:pt x="2977" y="5632"/>
                  </a:cubicBezTo>
                  <a:cubicBezTo>
                    <a:pt x="4621" y="5632"/>
                    <a:pt x="5954" y="4298"/>
                    <a:pt x="5954" y="2655"/>
                  </a:cubicBezTo>
                  <a:cubicBezTo>
                    <a:pt x="5954" y="1560"/>
                    <a:pt x="5335" y="536"/>
                    <a:pt x="4382" y="36"/>
                  </a:cubicBezTo>
                  <a:cubicBezTo>
                    <a:pt x="4354" y="14"/>
                    <a:pt x="4325" y="5"/>
                    <a:pt x="4297" y="5"/>
                  </a:cubicBezTo>
                  <a:cubicBezTo>
                    <a:pt x="4234" y="5"/>
                    <a:pt x="4177" y="50"/>
                    <a:pt x="4144" y="83"/>
                  </a:cubicBezTo>
                  <a:cubicBezTo>
                    <a:pt x="4073" y="179"/>
                    <a:pt x="4144" y="274"/>
                    <a:pt x="4192" y="321"/>
                  </a:cubicBezTo>
                  <a:cubicBezTo>
                    <a:pt x="5049" y="774"/>
                    <a:pt x="5597" y="1679"/>
                    <a:pt x="5597" y="2655"/>
                  </a:cubicBezTo>
                  <a:cubicBezTo>
                    <a:pt x="5597" y="4084"/>
                    <a:pt x="4430" y="5275"/>
                    <a:pt x="2977" y="5275"/>
                  </a:cubicBezTo>
                  <a:cubicBezTo>
                    <a:pt x="1549" y="5275"/>
                    <a:pt x="358" y="4108"/>
                    <a:pt x="358" y="2655"/>
                  </a:cubicBezTo>
                  <a:cubicBezTo>
                    <a:pt x="358" y="1679"/>
                    <a:pt x="882" y="798"/>
                    <a:pt x="1763" y="321"/>
                  </a:cubicBezTo>
                  <a:cubicBezTo>
                    <a:pt x="1834" y="274"/>
                    <a:pt x="1882" y="179"/>
                    <a:pt x="1811" y="83"/>
                  </a:cubicBezTo>
                  <a:cubicBezTo>
                    <a:pt x="1779" y="37"/>
                    <a:pt x="1728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66;p58">
              <a:extLst>
                <a:ext uri="{FF2B5EF4-FFF2-40B4-BE49-F238E27FC236}">
                  <a16:creationId xmlns:a16="http://schemas.microsoft.com/office/drawing/2014/main" id="{E8BA3F03-7729-9813-BB44-A28B222F80C6}"/>
                </a:ext>
              </a:extLst>
            </p:cNvPr>
            <p:cNvSpPr/>
            <p:nvPr/>
          </p:nvSpPr>
          <p:spPr>
            <a:xfrm>
              <a:off x="2266061" y="3604161"/>
              <a:ext cx="111606" cy="155445"/>
            </a:xfrm>
            <a:custGeom>
              <a:avLst/>
              <a:gdLst/>
              <a:ahLst/>
              <a:cxnLst/>
              <a:rect l="l" t="t" r="r" b="b"/>
              <a:pathLst>
                <a:path w="3335" h="4645" extrusionOk="0">
                  <a:moveTo>
                    <a:pt x="1667" y="358"/>
                  </a:moveTo>
                  <a:cubicBezTo>
                    <a:pt x="1882" y="358"/>
                    <a:pt x="2048" y="524"/>
                    <a:pt x="2048" y="739"/>
                  </a:cubicBezTo>
                  <a:lnTo>
                    <a:pt x="2048" y="1120"/>
                  </a:lnTo>
                  <a:lnTo>
                    <a:pt x="1286" y="1120"/>
                  </a:lnTo>
                  <a:lnTo>
                    <a:pt x="1286" y="739"/>
                  </a:lnTo>
                  <a:cubicBezTo>
                    <a:pt x="1286" y="524"/>
                    <a:pt x="1453" y="358"/>
                    <a:pt x="1667" y="358"/>
                  </a:cubicBezTo>
                  <a:close/>
                  <a:moveTo>
                    <a:pt x="2834" y="1453"/>
                  </a:moveTo>
                  <a:lnTo>
                    <a:pt x="2977" y="4287"/>
                  </a:lnTo>
                  <a:lnTo>
                    <a:pt x="381" y="4287"/>
                  </a:lnTo>
                  <a:lnTo>
                    <a:pt x="572" y="1477"/>
                  </a:lnTo>
                  <a:lnTo>
                    <a:pt x="953" y="1477"/>
                  </a:lnTo>
                  <a:lnTo>
                    <a:pt x="953" y="1691"/>
                  </a:lnTo>
                  <a:cubicBezTo>
                    <a:pt x="953" y="1787"/>
                    <a:pt x="1048" y="1882"/>
                    <a:pt x="1143" y="1882"/>
                  </a:cubicBezTo>
                  <a:cubicBezTo>
                    <a:pt x="1215" y="1882"/>
                    <a:pt x="1310" y="1787"/>
                    <a:pt x="1310" y="1691"/>
                  </a:cubicBezTo>
                  <a:lnTo>
                    <a:pt x="1310" y="1453"/>
                  </a:lnTo>
                  <a:lnTo>
                    <a:pt x="2096" y="1453"/>
                  </a:lnTo>
                  <a:lnTo>
                    <a:pt x="2096" y="1667"/>
                  </a:lnTo>
                  <a:cubicBezTo>
                    <a:pt x="2096" y="1763"/>
                    <a:pt x="2168" y="1834"/>
                    <a:pt x="2263" y="1834"/>
                  </a:cubicBezTo>
                  <a:cubicBezTo>
                    <a:pt x="2358" y="1834"/>
                    <a:pt x="2429" y="1763"/>
                    <a:pt x="2429" y="1667"/>
                  </a:cubicBezTo>
                  <a:lnTo>
                    <a:pt x="2429" y="1453"/>
                  </a:lnTo>
                  <a:close/>
                  <a:moveTo>
                    <a:pt x="1667" y="0"/>
                  </a:moveTo>
                  <a:cubicBezTo>
                    <a:pt x="1239" y="0"/>
                    <a:pt x="929" y="334"/>
                    <a:pt x="929" y="739"/>
                  </a:cubicBezTo>
                  <a:lnTo>
                    <a:pt x="929" y="1120"/>
                  </a:lnTo>
                  <a:lnTo>
                    <a:pt x="548" y="1120"/>
                  </a:lnTo>
                  <a:cubicBezTo>
                    <a:pt x="358" y="1120"/>
                    <a:pt x="191" y="1286"/>
                    <a:pt x="191" y="1453"/>
                  </a:cubicBezTo>
                  <a:lnTo>
                    <a:pt x="0" y="4263"/>
                  </a:lnTo>
                  <a:cubicBezTo>
                    <a:pt x="0" y="4335"/>
                    <a:pt x="24" y="4454"/>
                    <a:pt x="96" y="4525"/>
                  </a:cubicBezTo>
                  <a:cubicBezTo>
                    <a:pt x="143" y="4573"/>
                    <a:pt x="239" y="4644"/>
                    <a:pt x="358" y="4644"/>
                  </a:cubicBezTo>
                  <a:lnTo>
                    <a:pt x="2953" y="4644"/>
                  </a:lnTo>
                  <a:cubicBezTo>
                    <a:pt x="3049" y="4644"/>
                    <a:pt x="3168" y="4597"/>
                    <a:pt x="3215" y="4525"/>
                  </a:cubicBezTo>
                  <a:cubicBezTo>
                    <a:pt x="3311" y="4430"/>
                    <a:pt x="3334" y="4335"/>
                    <a:pt x="3334" y="4263"/>
                  </a:cubicBezTo>
                  <a:lnTo>
                    <a:pt x="3168" y="1453"/>
                  </a:lnTo>
                  <a:cubicBezTo>
                    <a:pt x="3168" y="1286"/>
                    <a:pt x="2977" y="1120"/>
                    <a:pt x="2811" y="1120"/>
                  </a:cubicBezTo>
                  <a:lnTo>
                    <a:pt x="2406" y="1120"/>
                  </a:lnTo>
                  <a:lnTo>
                    <a:pt x="2406" y="739"/>
                  </a:lnTo>
                  <a:cubicBezTo>
                    <a:pt x="2406" y="334"/>
                    <a:pt x="2096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57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84;p30">
            <a:extLst>
              <a:ext uri="{FF2B5EF4-FFF2-40B4-BE49-F238E27FC236}">
                <a16:creationId xmlns:a16="http://schemas.microsoft.com/office/drawing/2014/main" id="{489AA0C6-7083-B5D0-4BB8-30C8C285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" y="-167147"/>
            <a:ext cx="8826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Revenue generated by year and quarter</a:t>
            </a:r>
            <a:endParaRPr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9F06B-6224-8B20-489A-71473435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2" y="408853"/>
            <a:ext cx="7509435" cy="46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1107935" y="157806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49700" y="33012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-1" y="1435293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Q4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-1" y="1690569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shows highest sales each year, indicating a robust holiday season impact.</a:t>
            </a:r>
            <a:endParaRPr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7415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Fluctuations</a:t>
            </a:r>
            <a:endParaRPr dirty="0"/>
          </a:p>
        </p:txBody>
      </p:sp>
      <p:sp>
        <p:nvSpPr>
          <p:cNvPr id="2290" name="Google Shape;2290;p30"/>
          <p:cNvSpPr/>
          <p:nvPr/>
        </p:nvSpPr>
        <p:spPr>
          <a:xfrm>
            <a:off x="1328718" y="821820"/>
            <a:ext cx="614063" cy="679232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77;p30">
            <a:extLst>
              <a:ext uri="{FF2B5EF4-FFF2-40B4-BE49-F238E27FC236}">
                <a16:creationId xmlns:a16="http://schemas.microsoft.com/office/drawing/2014/main" id="{51A75909-94BD-A85F-54D6-BEB963F3D7EE}"/>
              </a:ext>
            </a:extLst>
          </p:cNvPr>
          <p:cNvSpPr/>
          <p:nvPr/>
        </p:nvSpPr>
        <p:spPr>
          <a:xfrm rot="10800000" flipH="1">
            <a:off x="1107934" y="327271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0;p30">
            <a:extLst>
              <a:ext uri="{FF2B5EF4-FFF2-40B4-BE49-F238E27FC236}">
                <a16:creationId xmlns:a16="http://schemas.microsoft.com/office/drawing/2014/main" id="{5E806D8D-835D-AADB-702E-D6A180DF9BA8}"/>
              </a:ext>
            </a:extLst>
          </p:cNvPr>
          <p:cNvSpPr txBox="1">
            <a:spLocks/>
          </p:cNvSpPr>
          <p:nvPr/>
        </p:nvSpPr>
        <p:spPr>
          <a:xfrm>
            <a:off x="-2" y="3129943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Q1</a:t>
            </a:r>
          </a:p>
        </p:txBody>
      </p:sp>
      <p:sp>
        <p:nvSpPr>
          <p:cNvPr id="10" name="Google Shape;2282;p30">
            <a:extLst>
              <a:ext uri="{FF2B5EF4-FFF2-40B4-BE49-F238E27FC236}">
                <a16:creationId xmlns:a16="http://schemas.microsoft.com/office/drawing/2014/main" id="{F764AD9F-9CDC-57F0-ABF5-4575E2D5F014}"/>
              </a:ext>
            </a:extLst>
          </p:cNvPr>
          <p:cNvSpPr txBox="1">
            <a:spLocks/>
          </p:cNvSpPr>
          <p:nvPr/>
        </p:nvSpPr>
        <p:spPr>
          <a:xfrm>
            <a:off x="-2" y="3533758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consistently underperforms, suggesting a post-holiday dip in consumer spending</a:t>
            </a:r>
          </a:p>
        </p:txBody>
      </p:sp>
      <p:grpSp>
        <p:nvGrpSpPr>
          <p:cNvPr id="2" name="Google Shape;4563;p58">
            <a:extLst>
              <a:ext uri="{FF2B5EF4-FFF2-40B4-BE49-F238E27FC236}">
                <a16:creationId xmlns:a16="http://schemas.microsoft.com/office/drawing/2014/main" id="{85DD8921-8588-B8C2-771D-9AFBD0DD6DF4}"/>
              </a:ext>
            </a:extLst>
          </p:cNvPr>
          <p:cNvGrpSpPr/>
          <p:nvPr/>
        </p:nvGrpSpPr>
        <p:grpSpPr>
          <a:xfrm>
            <a:off x="1416085" y="2707586"/>
            <a:ext cx="397698" cy="397732"/>
            <a:chOff x="2054867" y="3573072"/>
            <a:chExt cx="397698" cy="397732"/>
          </a:xfrm>
        </p:grpSpPr>
        <p:sp>
          <p:nvSpPr>
            <p:cNvPr id="3" name="Google Shape;4564;p58">
              <a:extLst>
                <a:ext uri="{FF2B5EF4-FFF2-40B4-BE49-F238E27FC236}">
                  <a16:creationId xmlns:a16="http://schemas.microsoft.com/office/drawing/2014/main" id="{B9C506BD-7DC4-2883-7019-E010F67666F7}"/>
                </a:ext>
              </a:extLst>
            </p:cNvPr>
            <p:cNvSpPr/>
            <p:nvPr/>
          </p:nvSpPr>
          <p:spPr>
            <a:xfrm>
              <a:off x="2054867" y="3573072"/>
              <a:ext cx="397698" cy="397732"/>
            </a:xfrm>
            <a:custGeom>
              <a:avLst/>
              <a:gdLst/>
              <a:ahLst/>
              <a:cxnLst/>
              <a:rect l="l" t="t" r="r" b="b"/>
              <a:pathLst>
                <a:path w="11884" h="11885" extrusionOk="0">
                  <a:moveTo>
                    <a:pt x="5121" y="6550"/>
                  </a:moveTo>
                  <a:cubicBezTo>
                    <a:pt x="5192" y="6645"/>
                    <a:pt x="5264" y="6693"/>
                    <a:pt x="5335" y="6764"/>
                  </a:cubicBezTo>
                  <a:lnTo>
                    <a:pt x="4763" y="7336"/>
                  </a:lnTo>
                  <a:lnTo>
                    <a:pt x="4549" y="7121"/>
                  </a:lnTo>
                  <a:lnTo>
                    <a:pt x="5121" y="6550"/>
                  </a:lnTo>
                  <a:close/>
                  <a:moveTo>
                    <a:pt x="7978" y="358"/>
                  </a:moveTo>
                  <a:cubicBezTo>
                    <a:pt x="9955" y="358"/>
                    <a:pt x="11527" y="1930"/>
                    <a:pt x="11527" y="3906"/>
                  </a:cubicBezTo>
                  <a:cubicBezTo>
                    <a:pt x="11527" y="5859"/>
                    <a:pt x="9931" y="7455"/>
                    <a:pt x="7978" y="7455"/>
                  </a:cubicBezTo>
                  <a:cubicBezTo>
                    <a:pt x="6026" y="7455"/>
                    <a:pt x="4430" y="5859"/>
                    <a:pt x="4430" y="3906"/>
                  </a:cubicBezTo>
                  <a:cubicBezTo>
                    <a:pt x="4430" y="1930"/>
                    <a:pt x="6026" y="358"/>
                    <a:pt x="7978" y="358"/>
                  </a:cubicBezTo>
                  <a:close/>
                  <a:moveTo>
                    <a:pt x="4144" y="7216"/>
                  </a:moveTo>
                  <a:lnTo>
                    <a:pt x="4668" y="7740"/>
                  </a:lnTo>
                  <a:cubicBezTo>
                    <a:pt x="4684" y="7732"/>
                    <a:pt x="4695" y="7730"/>
                    <a:pt x="4700" y="7730"/>
                  </a:cubicBezTo>
                  <a:cubicBezTo>
                    <a:pt x="4711" y="7730"/>
                    <a:pt x="4700" y="7740"/>
                    <a:pt x="4668" y="7740"/>
                  </a:cubicBezTo>
                  <a:lnTo>
                    <a:pt x="4287" y="8121"/>
                  </a:lnTo>
                  <a:lnTo>
                    <a:pt x="3739" y="7597"/>
                  </a:lnTo>
                  <a:lnTo>
                    <a:pt x="4144" y="7216"/>
                  </a:lnTo>
                  <a:close/>
                  <a:moveTo>
                    <a:pt x="3525" y="7836"/>
                  </a:moveTo>
                  <a:lnTo>
                    <a:pt x="4049" y="8360"/>
                  </a:lnTo>
                  <a:lnTo>
                    <a:pt x="1025" y="11408"/>
                  </a:lnTo>
                  <a:cubicBezTo>
                    <a:pt x="953" y="11455"/>
                    <a:pt x="834" y="11527"/>
                    <a:pt x="739" y="11527"/>
                  </a:cubicBezTo>
                  <a:cubicBezTo>
                    <a:pt x="667" y="11527"/>
                    <a:pt x="548" y="11503"/>
                    <a:pt x="477" y="11408"/>
                  </a:cubicBezTo>
                  <a:cubicBezTo>
                    <a:pt x="429" y="11336"/>
                    <a:pt x="358" y="11217"/>
                    <a:pt x="358" y="11146"/>
                  </a:cubicBezTo>
                  <a:cubicBezTo>
                    <a:pt x="358" y="11051"/>
                    <a:pt x="382" y="10931"/>
                    <a:pt x="477" y="10860"/>
                  </a:cubicBezTo>
                  <a:lnTo>
                    <a:pt x="3525" y="7836"/>
                  </a:lnTo>
                  <a:close/>
                  <a:moveTo>
                    <a:pt x="7978" y="1"/>
                  </a:moveTo>
                  <a:cubicBezTo>
                    <a:pt x="5835" y="1"/>
                    <a:pt x="4073" y="1763"/>
                    <a:pt x="4073" y="3906"/>
                  </a:cubicBezTo>
                  <a:cubicBezTo>
                    <a:pt x="4073" y="4787"/>
                    <a:pt x="4382" y="5621"/>
                    <a:pt x="4883" y="6288"/>
                  </a:cubicBezTo>
                  <a:lnTo>
                    <a:pt x="4287" y="6883"/>
                  </a:lnTo>
                  <a:cubicBezTo>
                    <a:pt x="4249" y="6860"/>
                    <a:pt x="4206" y="6849"/>
                    <a:pt x="4162" y="6849"/>
                  </a:cubicBezTo>
                  <a:cubicBezTo>
                    <a:pt x="4069" y="6849"/>
                    <a:pt x="3971" y="6897"/>
                    <a:pt x="3906" y="6978"/>
                  </a:cubicBezTo>
                  <a:lnTo>
                    <a:pt x="215" y="10670"/>
                  </a:lnTo>
                  <a:cubicBezTo>
                    <a:pt x="72" y="10812"/>
                    <a:pt x="1" y="10979"/>
                    <a:pt x="1" y="11170"/>
                  </a:cubicBezTo>
                  <a:cubicBezTo>
                    <a:pt x="1" y="11384"/>
                    <a:pt x="96" y="11551"/>
                    <a:pt x="215" y="11670"/>
                  </a:cubicBezTo>
                  <a:cubicBezTo>
                    <a:pt x="358" y="11813"/>
                    <a:pt x="548" y="11884"/>
                    <a:pt x="715" y="11884"/>
                  </a:cubicBezTo>
                  <a:cubicBezTo>
                    <a:pt x="929" y="11884"/>
                    <a:pt x="1096" y="11789"/>
                    <a:pt x="1215" y="11670"/>
                  </a:cubicBezTo>
                  <a:lnTo>
                    <a:pt x="4906" y="7979"/>
                  </a:lnTo>
                  <a:cubicBezTo>
                    <a:pt x="5025" y="7859"/>
                    <a:pt x="5025" y="7717"/>
                    <a:pt x="5002" y="7597"/>
                  </a:cubicBezTo>
                  <a:lnTo>
                    <a:pt x="5597" y="7002"/>
                  </a:lnTo>
                  <a:cubicBezTo>
                    <a:pt x="6240" y="7502"/>
                    <a:pt x="7097" y="7812"/>
                    <a:pt x="7978" y="7812"/>
                  </a:cubicBezTo>
                  <a:cubicBezTo>
                    <a:pt x="10122" y="7812"/>
                    <a:pt x="11884" y="6050"/>
                    <a:pt x="11884" y="3906"/>
                  </a:cubicBezTo>
                  <a:cubicBezTo>
                    <a:pt x="11884" y="1763"/>
                    <a:pt x="10122" y="1"/>
                    <a:pt x="7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65;p58">
              <a:extLst>
                <a:ext uri="{FF2B5EF4-FFF2-40B4-BE49-F238E27FC236}">
                  <a16:creationId xmlns:a16="http://schemas.microsoft.com/office/drawing/2014/main" id="{93DFE360-0860-8691-8D6B-84F4DE97E462}"/>
                </a:ext>
              </a:extLst>
            </p:cNvPr>
            <p:cNvSpPr/>
            <p:nvPr/>
          </p:nvSpPr>
          <p:spPr>
            <a:xfrm>
              <a:off x="2222223" y="3614936"/>
              <a:ext cx="199284" cy="188508"/>
            </a:xfrm>
            <a:custGeom>
              <a:avLst/>
              <a:gdLst/>
              <a:ahLst/>
              <a:cxnLst/>
              <a:rect l="l" t="t" r="r" b="b"/>
              <a:pathLst>
                <a:path w="5955" h="5633" extrusionOk="0">
                  <a:moveTo>
                    <a:pt x="1670" y="0"/>
                  </a:moveTo>
                  <a:cubicBezTo>
                    <a:pt x="1639" y="0"/>
                    <a:pt x="1606" y="11"/>
                    <a:pt x="1572" y="36"/>
                  </a:cubicBezTo>
                  <a:cubicBezTo>
                    <a:pt x="596" y="536"/>
                    <a:pt x="1" y="1560"/>
                    <a:pt x="1" y="2655"/>
                  </a:cubicBezTo>
                  <a:cubicBezTo>
                    <a:pt x="1" y="4298"/>
                    <a:pt x="1334" y="5632"/>
                    <a:pt x="2977" y="5632"/>
                  </a:cubicBezTo>
                  <a:cubicBezTo>
                    <a:pt x="4621" y="5632"/>
                    <a:pt x="5954" y="4298"/>
                    <a:pt x="5954" y="2655"/>
                  </a:cubicBezTo>
                  <a:cubicBezTo>
                    <a:pt x="5954" y="1560"/>
                    <a:pt x="5335" y="536"/>
                    <a:pt x="4382" y="36"/>
                  </a:cubicBezTo>
                  <a:cubicBezTo>
                    <a:pt x="4354" y="14"/>
                    <a:pt x="4325" y="5"/>
                    <a:pt x="4297" y="5"/>
                  </a:cubicBezTo>
                  <a:cubicBezTo>
                    <a:pt x="4234" y="5"/>
                    <a:pt x="4177" y="50"/>
                    <a:pt x="4144" y="83"/>
                  </a:cubicBezTo>
                  <a:cubicBezTo>
                    <a:pt x="4073" y="179"/>
                    <a:pt x="4144" y="274"/>
                    <a:pt x="4192" y="321"/>
                  </a:cubicBezTo>
                  <a:cubicBezTo>
                    <a:pt x="5049" y="774"/>
                    <a:pt x="5597" y="1679"/>
                    <a:pt x="5597" y="2655"/>
                  </a:cubicBezTo>
                  <a:cubicBezTo>
                    <a:pt x="5597" y="4084"/>
                    <a:pt x="4430" y="5275"/>
                    <a:pt x="2977" y="5275"/>
                  </a:cubicBezTo>
                  <a:cubicBezTo>
                    <a:pt x="1549" y="5275"/>
                    <a:pt x="358" y="4108"/>
                    <a:pt x="358" y="2655"/>
                  </a:cubicBezTo>
                  <a:cubicBezTo>
                    <a:pt x="358" y="1679"/>
                    <a:pt x="882" y="798"/>
                    <a:pt x="1763" y="321"/>
                  </a:cubicBezTo>
                  <a:cubicBezTo>
                    <a:pt x="1834" y="274"/>
                    <a:pt x="1882" y="179"/>
                    <a:pt x="1811" y="83"/>
                  </a:cubicBezTo>
                  <a:cubicBezTo>
                    <a:pt x="1779" y="37"/>
                    <a:pt x="1728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66;p58">
              <a:extLst>
                <a:ext uri="{FF2B5EF4-FFF2-40B4-BE49-F238E27FC236}">
                  <a16:creationId xmlns:a16="http://schemas.microsoft.com/office/drawing/2014/main" id="{E8BA3F03-7729-9813-BB44-A28B222F80C6}"/>
                </a:ext>
              </a:extLst>
            </p:cNvPr>
            <p:cNvSpPr/>
            <p:nvPr/>
          </p:nvSpPr>
          <p:spPr>
            <a:xfrm>
              <a:off x="2266061" y="3604161"/>
              <a:ext cx="111606" cy="155445"/>
            </a:xfrm>
            <a:custGeom>
              <a:avLst/>
              <a:gdLst/>
              <a:ahLst/>
              <a:cxnLst/>
              <a:rect l="l" t="t" r="r" b="b"/>
              <a:pathLst>
                <a:path w="3335" h="4645" extrusionOk="0">
                  <a:moveTo>
                    <a:pt x="1667" y="358"/>
                  </a:moveTo>
                  <a:cubicBezTo>
                    <a:pt x="1882" y="358"/>
                    <a:pt x="2048" y="524"/>
                    <a:pt x="2048" y="739"/>
                  </a:cubicBezTo>
                  <a:lnTo>
                    <a:pt x="2048" y="1120"/>
                  </a:lnTo>
                  <a:lnTo>
                    <a:pt x="1286" y="1120"/>
                  </a:lnTo>
                  <a:lnTo>
                    <a:pt x="1286" y="739"/>
                  </a:lnTo>
                  <a:cubicBezTo>
                    <a:pt x="1286" y="524"/>
                    <a:pt x="1453" y="358"/>
                    <a:pt x="1667" y="358"/>
                  </a:cubicBezTo>
                  <a:close/>
                  <a:moveTo>
                    <a:pt x="2834" y="1453"/>
                  </a:moveTo>
                  <a:lnTo>
                    <a:pt x="2977" y="4287"/>
                  </a:lnTo>
                  <a:lnTo>
                    <a:pt x="381" y="4287"/>
                  </a:lnTo>
                  <a:lnTo>
                    <a:pt x="572" y="1477"/>
                  </a:lnTo>
                  <a:lnTo>
                    <a:pt x="953" y="1477"/>
                  </a:lnTo>
                  <a:lnTo>
                    <a:pt x="953" y="1691"/>
                  </a:lnTo>
                  <a:cubicBezTo>
                    <a:pt x="953" y="1787"/>
                    <a:pt x="1048" y="1882"/>
                    <a:pt x="1143" y="1882"/>
                  </a:cubicBezTo>
                  <a:cubicBezTo>
                    <a:pt x="1215" y="1882"/>
                    <a:pt x="1310" y="1787"/>
                    <a:pt x="1310" y="1691"/>
                  </a:cubicBezTo>
                  <a:lnTo>
                    <a:pt x="1310" y="1453"/>
                  </a:lnTo>
                  <a:lnTo>
                    <a:pt x="2096" y="1453"/>
                  </a:lnTo>
                  <a:lnTo>
                    <a:pt x="2096" y="1667"/>
                  </a:lnTo>
                  <a:cubicBezTo>
                    <a:pt x="2096" y="1763"/>
                    <a:pt x="2168" y="1834"/>
                    <a:pt x="2263" y="1834"/>
                  </a:cubicBezTo>
                  <a:cubicBezTo>
                    <a:pt x="2358" y="1834"/>
                    <a:pt x="2429" y="1763"/>
                    <a:pt x="2429" y="1667"/>
                  </a:cubicBezTo>
                  <a:lnTo>
                    <a:pt x="2429" y="1453"/>
                  </a:lnTo>
                  <a:close/>
                  <a:moveTo>
                    <a:pt x="1667" y="0"/>
                  </a:moveTo>
                  <a:cubicBezTo>
                    <a:pt x="1239" y="0"/>
                    <a:pt x="929" y="334"/>
                    <a:pt x="929" y="739"/>
                  </a:cubicBezTo>
                  <a:lnTo>
                    <a:pt x="929" y="1120"/>
                  </a:lnTo>
                  <a:lnTo>
                    <a:pt x="548" y="1120"/>
                  </a:lnTo>
                  <a:cubicBezTo>
                    <a:pt x="358" y="1120"/>
                    <a:pt x="191" y="1286"/>
                    <a:pt x="191" y="1453"/>
                  </a:cubicBezTo>
                  <a:lnTo>
                    <a:pt x="0" y="4263"/>
                  </a:lnTo>
                  <a:cubicBezTo>
                    <a:pt x="0" y="4335"/>
                    <a:pt x="24" y="4454"/>
                    <a:pt x="96" y="4525"/>
                  </a:cubicBezTo>
                  <a:cubicBezTo>
                    <a:pt x="143" y="4573"/>
                    <a:pt x="239" y="4644"/>
                    <a:pt x="358" y="4644"/>
                  </a:cubicBezTo>
                  <a:lnTo>
                    <a:pt x="2953" y="4644"/>
                  </a:lnTo>
                  <a:cubicBezTo>
                    <a:pt x="3049" y="4644"/>
                    <a:pt x="3168" y="4597"/>
                    <a:pt x="3215" y="4525"/>
                  </a:cubicBezTo>
                  <a:cubicBezTo>
                    <a:pt x="3311" y="4430"/>
                    <a:pt x="3334" y="4335"/>
                    <a:pt x="3334" y="4263"/>
                  </a:cubicBezTo>
                  <a:lnTo>
                    <a:pt x="3168" y="1453"/>
                  </a:lnTo>
                  <a:cubicBezTo>
                    <a:pt x="3168" y="1286"/>
                    <a:pt x="2977" y="1120"/>
                    <a:pt x="2811" y="1120"/>
                  </a:cubicBezTo>
                  <a:lnTo>
                    <a:pt x="2406" y="1120"/>
                  </a:lnTo>
                  <a:lnTo>
                    <a:pt x="2406" y="739"/>
                  </a:lnTo>
                  <a:cubicBezTo>
                    <a:pt x="2406" y="334"/>
                    <a:pt x="2096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DDAE02-F6EE-0BF0-22C1-5F8B284C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35293"/>
            <a:ext cx="5943600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6" name="Google Shape;2466;p37"/>
          <p:cNvCxnSpPr/>
          <p:nvPr/>
        </p:nvCxnSpPr>
        <p:spPr>
          <a:xfrm>
            <a:off x="1755250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3803712" y="2704453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8" name="Google Shape;2468;p37"/>
          <p:cNvCxnSpPr/>
          <p:nvPr/>
        </p:nvCxnSpPr>
        <p:spPr>
          <a:xfrm>
            <a:off x="5853134" y="2704453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69" name="Google Shape;2469;p37"/>
          <p:cNvSpPr/>
          <p:nvPr/>
        </p:nvSpPr>
        <p:spPr>
          <a:xfrm rot="10800000" flipH="1">
            <a:off x="1435951" y="1664775"/>
            <a:ext cx="5928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7"/>
          <p:cNvSpPr/>
          <p:nvPr/>
        </p:nvSpPr>
        <p:spPr>
          <a:xfrm rot="10800000" flipH="1">
            <a:off x="3507188" y="1745003"/>
            <a:ext cx="5928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7"/>
          <p:cNvSpPr/>
          <p:nvPr/>
        </p:nvSpPr>
        <p:spPr>
          <a:xfrm rot="10800000" flipH="1">
            <a:off x="5556598" y="1745003"/>
            <a:ext cx="5928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37"/>
          <p:cNvSpPr/>
          <p:nvPr/>
        </p:nvSpPr>
        <p:spPr>
          <a:xfrm>
            <a:off x="3106863" y="685975"/>
            <a:ext cx="308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Average cost of Per Item </a:t>
            </a:r>
            <a:endParaRPr dirty="0"/>
          </a:p>
        </p:txBody>
      </p:sp>
      <p:sp>
        <p:nvSpPr>
          <p:cNvPr id="2474" name="Google Shape;2474;p37"/>
          <p:cNvSpPr txBox="1"/>
          <p:nvPr/>
        </p:nvSpPr>
        <p:spPr>
          <a:xfrm>
            <a:off x="713227" y="1465436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5" name="Google Shape;2475;p37"/>
          <p:cNvSpPr txBox="1"/>
          <p:nvPr/>
        </p:nvSpPr>
        <p:spPr>
          <a:xfrm>
            <a:off x="713225" y="1958805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$245.70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76" name="Google Shape;2476;p37"/>
          <p:cNvGrpSpPr/>
          <p:nvPr/>
        </p:nvGrpSpPr>
        <p:grpSpPr>
          <a:xfrm>
            <a:off x="1390388" y="3178875"/>
            <a:ext cx="683920" cy="1188467"/>
            <a:chOff x="1390388" y="3178875"/>
            <a:chExt cx="683920" cy="1188467"/>
          </a:xfrm>
        </p:grpSpPr>
        <p:sp>
          <p:nvSpPr>
            <p:cNvPr id="2477" name="Google Shape;2477;p3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37"/>
          <p:cNvGrpSpPr/>
          <p:nvPr/>
        </p:nvGrpSpPr>
        <p:grpSpPr>
          <a:xfrm>
            <a:off x="3446862" y="3259103"/>
            <a:ext cx="675907" cy="1188467"/>
            <a:chOff x="4215263" y="3178875"/>
            <a:chExt cx="675907" cy="1188467"/>
          </a:xfrm>
        </p:grpSpPr>
        <p:sp>
          <p:nvSpPr>
            <p:cNvPr id="2481" name="Google Shape;2481;p3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484" name="Google Shape;2484;p37"/>
          <p:cNvGrpSpPr/>
          <p:nvPr/>
        </p:nvGrpSpPr>
        <p:grpSpPr>
          <a:xfrm>
            <a:off x="5492072" y="3259103"/>
            <a:ext cx="680120" cy="1188467"/>
            <a:chOff x="7027913" y="3178875"/>
            <a:chExt cx="680120" cy="1188467"/>
          </a:xfrm>
        </p:grpSpPr>
        <p:sp>
          <p:nvSpPr>
            <p:cNvPr id="2485" name="Google Shape;2485;p3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7"/>
          <p:cNvSpPr txBox="1"/>
          <p:nvPr/>
        </p:nvSpPr>
        <p:spPr>
          <a:xfrm>
            <a:off x="2761684" y="154566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estrial"/>
                <a:ea typeface="Questrial"/>
                <a:cs typeface="Questrial"/>
                <a:sym typeface="Questrial"/>
              </a:rPr>
              <a:t>2016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9" name="Google Shape;2489;p37"/>
          <p:cNvSpPr txBox="1"/>
          <p:nvPr/>
        </p:nvSpPr>
        <p:spPr>
          <a:xfrm>
            <a:off x="2761683" y="2039033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$223.57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4811103" y="154566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estrial"/>
                <a:ea typeface="Questrial"/>
                <a:cs typeface="Questrial"/>
                <a:sym typeface="Questrial"/>
              </a:rPr>
              <a:t>2017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1" name="Google Shape;2491;p37"/>
          <p:cNvSpPr txBox="1"/>
          <p:nvPr/>
        </p:nvSpPr>
        <p:spPr>
          <a:xfrm>
            <a:off x="4811102" y="2039033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$236.85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92" name="Google Shape;2492;p37"/>
          <p:cNvGrpSpPr/>
          <p:nvPr/>
        </p:nvGrpSpPr>
        <p:grpSpPr>
          <a:xfrm>
            <a:off x="386091" y="3663336"/>
            <a:ext cx="593164" cy="1161172"/>
            <a:chOff x="4921825" y="870250"/>
            <a:chExt cx="407925" cy="798550"/>
          </a:xfrm>
        </p:grpSpPr>
        <p:sp>
          <p:nvSpPr>
            <p:cNvPr id="2493" name="Google Shape;2493;p3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37"/>
          <p:cNvGrpSpPr/>
          <p:nvPr/>
        </p:nvGrpSpPr>
        <p:grpSpPr>
          <a:xfrm flipH="1">
            <a:off x="-2745382" y="-1156777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6" name="Google Shape;2526;p37"/>
          <p:cNvCxnSpPr>
            <a:cxnSpLocks/>
          </p:cNvCxnSpPr>
          <p:nvPr/>
        </p:nvCxnSpPr>
        <p:spPr>
          <a:xfrm>
            <a:off x="2297475" y="3647950"/>
            <a:ext cx="105084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7" name="Google Shape;2527;p37"/>
          <p:cNvCxnSpPr>
            <a:cxnSpLocks/>
          </p:cNvCxnSpPr>
          <p:nvPr/>
        </p:nvCxnSpPr>
        <p:spPr>
          <a:xfrm>
            <a:off x="4251924" y="3680580"/>
            <a:ext cx="1059664" cy="22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8" name="Google Shape;2528;p37"/>
          <p:cNvCxnSpPr>
            <a:cxnSpLocks/>
          </p:cNvCxnSpPr>
          <p:nvPr/>
        </p:nvCxnSpPr>
        <p:spPr>
          <a:xfrm>
            <a:off x="6194163" y="3720022"/>
            <a:ext cx="122295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" name="Google Shape;2467;p37">
            <a:extLst>
              <a:ext uri="{FF2B5EF4-FFF2-40B4-BE49-F238E27FC236}">
                <a16:creationId xmlns:a16="http://schemas.microsoft.com/office/drawing/2014/main" id="{4B07FF71-9E3E-7023-CCBA-ABE337AD136F}"/>
              </a:ext>
            </a:extLst>
          </p:cNvPr>
          <p:cNvCxnSpPr/>
          <p:nvPr/>
        </p:nvCxnSpPr>
        <p:spPr>
          <a:xfrm>
            <a:off x="7931175" y="2709980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Google Shape;2470;p37">
            <a:extLst>
              <a:ext uri="{FF2B5EF4-FFF2-40B4-BE49-F238E27FC236}">
                <a16:creationId xmlns:a16="http://schemas.microsoft.com/office/drawing/2014/main" id="{B0666849-E8F8-3313-AEB9-F74F0D6289B8}"/>
              </a:ext>
            </a:extLst>
          </p:cNvPr>
          <p:cNvSpPr/>
          <p:nvPr/>
        </p:nvSpPr>
        <p:spPr>
          <a:xfrm rot="10800000" flipH="1">
            <a:off x="7634651" y="1750530"/>
            <a:ext cx="5928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480;p37">
            <a:extLst>
              <a:ext uri="{FF2B5EF4-FFF2-40B4-BE49-F238E27FC236}">
                <a16:creationId xmlns:a16="http://schemas.microsoft.com/office/drawing/2014/main" id="{90AC3B62-88F9-4B41-CD5A-1E7A1014F231}"/>
              </a:ext>
            </a:extLst>
          </p:cNvPr>
          <p:cNvGrpSpPr/>
          <p:nvPr/>
        </p:nvGrpSpPr>
        <p:grpSpPr>
          <a:xfrm>
            <a:off x="7574325" y="3264630"/>
            <a:ext cx="675907" cy="1188467"/>
            <a:chOff x="4215263" y="3178875"/>
            <a:chExt cx="675907" cy="1188467"/>
          </a:xfrm>
        </p:grpSpPr>
        <p:sp>
          <p:nvSpPr>
            <p:cNvPr id="8" name="Google Shape;2481;p37">
              <a:extLst>
                <a:ext uri="{FF2B5EF4-FFF2-40B4-BE49-F238E27FC236}">
                  <a16:creationId xmlns:a16="http://schemas.microsoft.com/office/drawing/2014/main" id="{8C028DF0-CC14-9047-39DD-BDFB02DE431C}"/>
                </a:ext>
              </a:extLst>
            </p:cNvPr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2;p37">
              <a:extLst>
                <a:ext uri="{FF2B5EF4-FFF2-40B4-BE49-F238E27FC236}">
                  <a16:creationId xmlns:a16="http://schemas.microsoft.com/office/drawing/2014/main" id="{FC6E78EA-A0DF-5533-A9E3-96F46CB756E3}"/>
                </a:ext>
              </a:extLst>
            </p:cNvPr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3;p37">
              <a:extLst>
                <a:ext uri="{FF2B5EF4-FFF2-40B4-BE49-F238E27FC236}">
                  <a16:creationId xmlns:a16="http://schemas.microsoft.com/office/drawing/2014/main" id="{D35F5B10-8E5C-F9F7-92F7-694ECFF1D936}"/>
                </a:ext>
              </a:extLst>
            </p:cNvPr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11" name="Google Shape;2488;p37">
            <a:extLst>
              <a:ext uri="{FF2B5EF4-FFF2-40B4-BE49-F238E27FC236}">
                <a16:creationId xmlns:a16="http://schemas.microsoft.com/office/drawing/2014/main" id="{75036292-DA35-329D-4F4B-8D436D91847D}"/>
              </a:ext>
            </a:extLst>
          </p:cNvPr>
          <p:cNvSpPr txBox="1"/>
          <p:nvPr/>
        </p:nvSpPr>
        <p:spPr>
          <a:xfrm>
            <a:off x="6889147" y="1551191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estrial"/>
                <a:ea typeface="Questrial"/>
                <a:cs typeface="Questrial"/>
                <a:sym typeface="Questrial"/>
              </a:rPr>
              <a:t>2018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Google Shape;2489;p37">
            <a:extLst>
              <a:ext uri="{FF2B5EF4-FFF2-40B4-BE49-F238E27FC236}">
                <a16:creationId xmlns:a16="http://schemas.microsoft.com/office/drawing/2014/main" id="{139DF74C-C5DC-056A-ED6E-F845F5A1BF3F}"/>
              </a:ext>
            </a:extLst>
          </p:cNvPr>
          <p:cNvSpPr txBox="1"/>
          <p:nvPr/>
        </p:nvSpPr>
        <p:spPr>
          <a:xfrm>
            <a:off x="6889146" y="2044560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$221.62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84;p30">
            <a:extLst>
              <a:ext uri="{FF2B5EF4-FFF2-40B4-BE49-F238E27FC236}">
                <a16:creationId xmlns:a16="http://schemas.microsoft.com/office/drawing/2014/main" id="{489AA0C6-7083-B5D0-4BB8-30C8C285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" y="-167147"/>
            <a:ext cx="8826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Revenue by State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FA766C-AA89-83E4-65D2-C0B69093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00"/>
            <a:ext cx="9144000" cy="47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9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1107935" y="157806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49700" y="33012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-1" y="1435293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CA, NY, TX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-1" y="1690569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sales concentration in California, New York, Texas</a:t>
            </a:r>
            <a:endParaRPr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7415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States Reach issues</a:t>
            </a:r>
            <a:endParaRPr dirty="0"/>
          </a:p>
        </p:txBody>
      </p:sp>
      <p:sp>
        <p:nvSpPr>
          <p:cNvPr id="8" name="Google Shape;2277;p30">
            <a:extLst>
              <a:ext uri="{FF2B5EF4-FFF2-40B4-BE49-F238E27FC236}">
                <a16:creationId xmlns:a16="http://schemas.microsoft.com/office/drawing/2014/main" id="{51A75909-94BD-A85F-54D6-BEB963F3D7EE}"/>
              </a:ext>
            </a:extLst>
          </p:cNvPr>
          <p:cNvSpPr/>
          <p:nvPr/>
        </p:nvSpPr>
        <p:spPr>
          <a:xfrm rot="10800000" flipH="1">
            <a:off x="1107934" y="327271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0;p30">
            <a:extLst>
              <a:ext uri="{FF2B5EF4-FFF2-40B4-BE49-F238E27FC236}">
                <a16:creationId xmlns:a16="http://schemas.microsoft.com/office/drawing/2014/main" id="{5E806D8D-835D-AADB-702E-D6A180DF9BA8}"/>
              </a:ext>
            </a:extLst>
          </p:cNvPr>
          <p:cNvSpPr txBox="1">
            <a:spLocks/>
          </p:cNvSpPr>
          <p:nvPr/>
        </p:nvSpPr>
        <p:spPr>
          <a:xfrm>
            <a:off x="-2" y="3129943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Underdeveloped presence</a:t>
            </a:r>
          </a:p>
        </p:txBody>
      </p:sp>
      <p:sp>
        <p:nvSpPr>
          <p:cNvPr id="10" name="Google Shape;2282;p30">
            <a:extLst>
              <a:ext uri="{FF2B5EF4-FFF2-40B4-BE49-F238E27FC236}">
                <a16:creationId xmlns:a16="http://schemas.microsoft.com/office/drawing/2014/main" id="{F764AD9F-9CDC-57F0-ABF5-4575E2D5F014}"/>
              </a:ext>
            </a:extLst>
          </p:cNvPr>
          <p:cNvSpPr txBox="1">
            <a:spLocks/>
          </p:cNvSpPr>
          <p:nvPr/>
        </p:nvSpPr>
        <p:spPr>
          <a:xfrm>
            <a:off x="-1" y="3485081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The online shop didn’t manage to reach the customer from other states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EA588E-6645-98ED-1686-72CDCA12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14" y="2013557"/>
            <a:ext cx="5923955" cy="3064597"/>
          </a:xfrm>
          <a:prstGeom prst="rect">
            <a:avLst/>
          </a:prstGeom>
        </p:spPr>
      </p:pic>
      <p:grpSp>
        <p:nvGrpSpPr>
          <p:cNvPr id="12" name="Google Shape;4691;p58">
            <a:extLst>
              <a:ext uri="{FF2B5EF4-FFF2-40B4-BE49-F238E27FC236}">
                <a16:creationId xmlns:a16="http://schemas.microsoft.com/office/drawing/2014/main" id="{34435110-5AB0-2C8B-9192-2F4C0154B58A}"/>
              </a:ext>
            </a:extLst>
          </p:cNvPr>
          <p:cNvGrpSpPr/>
          <p:nvPr/>
        </p:nvGrpSpPr>
        <p:grpSpPr>
          <a:xfrm>
            <a:off x="1399221" y="784734"/>
            <a:ext cx="567721" cy="633850"/>
            <a:chOff x="2054063" y="2966593"/>
            <a:chExt cx="398501" cy="314837"/>
          </a:xfrm>
        </p:grpSpPr>
        <p:sp>
          <p:nvSpPr>
            <p:cNvPr id="13" name="Google Shape;4692;p58">
              <a:extLst>
                <a:ext uri="{FF2B5EF4-FFF2-40B4-BE49-F238E27FC236}">
                  <a16:creationId xmlns:a16="http://schemas.microsoft.com/office/drawing/2014/main" id="{8BB72967-F97E-DA5F-BF25-3862E551CD99}"/>
                </a:ext>
              </a:extLst>
            </p:cNvPr>
            <p:cNvSpPr/>
            <p:nvPr/>
          </p:nvSpPr>
          <p:spPr>
            <a:xfrm>
              <a:off x="2097902" y="3214465"/>
              <a:ext cx="310856" cy="11980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9098" y="357"/>
                  </a:lnTo>
                  <a:cubicBezTo>
                    <a:pt x="9193" y="357"/>
                    <a:pt x="9288" y="262"/>
                    <a:pt x="9288" y="191"/>
                  </a:cubicBezTo>
                  <a:cubicBezTo>
                    <a:pt x="9288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93;p58">
              <a:extLst>
                <a:ext uri="{FF2B5EF4-FFF2-40B4-BE49-F238E27FC236}">
                  <a16:creationId xmlns:a16="http://schemas.microsoft.com/office/drawing/2014/main" id="{00762AF5-42B0-1AF8-5FB0-0E5FFE864686}"/>
                </a:ext>
              </a:extLst>
            </p:cNvPr>
            <p:cNvSpPr/>
            <p:nvPr/>
          </p:nvSpPr>
          <p:spPr>
            <a:xfrm>
              <a:off x="2054063" y="3108450"/>
              <a:ext cx="398501" cy="172981"/>
            </a:xfrm>
            <a:custGeom>
              <a:avLst/>
              <a:gdLst/>
              <a:ahLst/>
              <a:cxnLst/>
              <a:rect l="l" t="t" r="r" b="b"/>
              <a:pathLst>
                <a:path w="11908" h="5169" extrusionOk="0">
                  <a:moveTo>
                    <a:pt x="11527" y="4311"/>
                  </a:moveTo>
                  <a:lnTo>
                    <a:pt x="11527" y="4669"/>
                  </a:lnTo>
                  <a:lnTo>
                    <a:pt x="11551" y="4669"/>
                  </a:lnTo>
                  <a:cubicBezTo>
                    <a:pt x="11551" y="4788"/>
                    <a:pt x="11456" y="4859"/>
                    <a:pt x="11336" y="4859"/>
                  </a:cubicBezTo>
                  <a:lnTo>
                    <a:pt x="572" y="4859"/>
                  </a:lnTo>
                  <a:cubicBezTo>
                    <a:pt x="453" y="4859"/>
                    <a:pt x="358" y="4788"/>
                    <a:pt x="358" y="4669"/>
                  </a:cubicBezTo>
                  <a:lnTo>
                    <a:pt x="358" y="4311"/>
                  </a:lnTo>
                  <a:lnTo>
                    <a:pt x="5216" y="4311"/>
                  </a:lnTo>
                  <a:cubicBezTo>
                    <a:pt x="5216" y="4383"/>
                    <a:pt x="5288" y="4478"/>
                    <a:pt x="5383" y="4478"/>
                  </a:cubicBezTo>
                  <a:lnTo>
                    <a:pt x="6478" y="4478"/>
                  </a:lnTo>
                  <a:cubicBezTo>
                    <a:pt x="6574" y="4478"/>
                    <a:pt x="6669" y="4383"/>
                    <a:pt x="6669" y="4311"/>
                  </a:cubicBezTo>
                  <a:close/>
                  <a:moveTo>
                    <a:pt x="739" y="1"/>
                  </a:moveTo>
                  <a:cubicBezTo>
                    <a:pt x="644" y="1"/>
                    <a:pt x="572" y="96"/>
                    <a:pt x="572" y="191"/>
                  </a:cubicBezTo>
                  <a:lnTo>
                    <a:pt x="572" y="3906"/>
                  </a:lnTo>
                  <a:lnTo>
                    <a:pt x="358" y="3906"/>
                  </a:lnTo>
                  <a:cubicBezTo>
                    <a:pt x="144" y="3906"/>
                    <a:pt x="1" y="4073"/>
                    <a:pt x="1" y="4264"/>
                  </a:cubicBezTo>
                  <a:lnTo>
                    <a:pt x="1" y="4621"/>
                  </a:lnTo>
                  <a:cubicBezTo>
                    <a:pt x="1" y="4931"/>
                    <a:pt x="239" y="5169"/>
                    <a:pt x="525" y="5169"/>
                  </a:cubicBezTo>
                  <a:lnTo>
                    <a:pt x="11313" y="5169"/>
                  </a:lnTo>
                  <a:cubicBezTo>
                    <a:pt x="11598" y="5169"/>
                    <a:pt x="11837" y="4931"/>
                    <a:pt x="11837" y="4621"/>
                  </a:cubicBezTo>
                  <a:lnTo>
                    <a:pt x="11837" y="4264"/>
                  </a:lnTo>
                  <a:cubicBezTo>
                    <a:pt x="11908" y="4073"/>
                    <a:pt x="11741" y="3906"/>
                    <a:pt x="11551" y="3906"/>
                  </a:cubicBezTo>
                  <a:lnTo>
                    <a:pt x="11336" y="3906"/>
                  </a:lnTo>
                  <a:lnTo>
                    <a:pt x="11336" y="191"/>
                  </a:lnTo>
                  <a:cubicBezTo>
                    <a:pt x="11336" y="96"/>
                    <a:pt x="11241" y="1"/>
                    <a:pt x="11146" y="1"/>
                  </a:cubicBezTo>
                  <a:cubicBezTo>
                    <a:pt x="11074" y="1"/>
                    <a:pt x="10979" y="96"/>
                    <a:pt x="10979" y="191"/>
                  </a:cubicBezTo>
                  <a:lnTo>
                    <a:pt x="10979" y="3906"/>
                  </a:lnTo>
                  <a:lnTo>
                    <a:pt x="930" y="3906"/>
                  </a:lnTo>
                  <a:lnTo>
                    <a:pt x="930" y="191"/>
                  </a:lnTo>
                  <a:cubicBezTo>
                    <a:pt x="930" y="96"/>
                    <a:pt x="83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94;p58">
              <a:extLst>
                <a:ext uri="{FF2B5EF4-FFF2-40B4-BE49-F238E27FC236}">
                  <a16:creationId xmlns:a16="http://schemas.microsoft.com/office/drawing/2014/main" id="{8BF4E852-4FF6-22A5-3E3E-E466519C016C}"/>
                </a:ext>
              </a:extLst>
            </p:cNvPr>
            <p:cNvSpPr/>
            <p:nvPr/>
          </p:nvSpPr>
          <p:spPr>
            <a:xfrm>
              <a:off x="2055670" y="2966593"/>
              <a:ext cx="396895" cy="133124"/>
            </a:xfrm>
            <a:custGeom>
              <a:avLst/>
              <a:gdLst/>
              <a:ahLst/>
              <a:cxnLst/>
              <a:rect l="l" t="t" r="r" b="b"/>
              <a:pathLst>
                <a:path w="11860" h="3978" extrusionOk="0">
                  <a:moveTo>
                    <a:pt x="10503" y="334"/>
                  </a:moveTo>
                  <a:cubicBezTo>
                    <a:pt x="10598" y="334"/>
                    <a:pt x="10669" y="382"/>
                    <a:pt x="10693" y="453"/>
                  </a:cubicBezTo>
                  <a:lnTo>
                    <a:pt x="11431" y="2192"/>
                  </a:lnTo>
                  <a:lnTo>
                    <a:pt x="429" y="2192"/>
                  </a:lnTo>
                  <a:lnTo>
                    <a:pt x="1167" y="453"/>
                  </a:lnTo>
                  <a:cubicBezTo>
                    <a:pt x="1191" y="382"/>
                    <a:pt x="1263" y="334"/>
                    <a:pt x="1358" y="334"/>
                  </a:cubicBezTo>
                  <a:close/>
                  <a:moveTo>
                    <a:pt x="2834" y="2525"/>
                  </a:moveTo>
                  <a:cubicBezTo>
                    <a:pt x="2787" y="3144"/>
                    <a:pt x="2239" y="3621"/>
                    <a:pt x="1596" y="3621"/>
                  </a:cubicBezTo>
                  <a:cubicBezTo>
                    <a:pt x="953" y="3621"/>
                    <a:pt x="429" y="3144"/>
                    <a:pt x="334" y="2525"/>
                  </a:cubicBezTo>
                  <a:close/>
                  <a:moveTo>
                    <a:pt x="5716" y="2525"/>
                  </a:moveTo>
                  <a:cubicBezTo>
                    <a:pt x="5644" y="3144"/>
                    <a:pt x="5120" y="3621"/>
                    <a:pt x="4477" y="3621"/>
                  </a:cubicBezTo>
                  <a:cubicBezTo>
                    <a:pt x="3858" y="3621"/>
                    <a:pt x="3311" y="3144"/>
                    <a:pt x="3215" y="2525"/>
                  </a:cubicBezTo>
                  <a:close/>
                  <a:moveTo>
                    <a:pt x="8621" y="2525"/>
                  </a:moveTo>
                  <a:cubicBezTo>
                    <a:pt x="8526" y="3144"/>
                    <a:pt x="7978" y="3621"/>
                    <a:pt x="7359" y="3621"/>
                  </a:cubicBezTo>
                  <a:cubicBezTo>
                    <a:pt x="6740" y="3621"/>
                    <a:pt x="6192" y="3144"/>
                    <a:pt x="6121" y="2525"/>
                  </a:cubicBezTo>
                  <a:close/>
                  <a:moveTo>
                    <a:pt x="11503" y="2525"/>
                  </a:moveTo>
                  <a:cubicBezTo>
                    <a:pt x="11408" y="3144"/>
                    <a:pt x="10884" y="3621"/>
                    <a:pt x="10241" y="3621"/>
                  </a:cubicBezTo>
                  <a:cubicBezTo>
                    <a:pt x="9621" y="3621"/>
                    <a:pt x="9098" y="3144"/>
                    <a:pt x="9002" y="2525"/>
                  </a:cubicBezTo>
                  <a:close/>
                  <a:moveTo>
                    <a:pt x="1334" y="1"/>
                  </a:moveTo>
                  <a:cubicBezTo>
                    <a:pt x="1143" y="1"/>
                    <a:pt x="929" y="120"/>
                    <a:pt x="834" y="334"/>
                  </a:cubicBezTo>
                  <a:lnTo>
                    <a:pt x="0" y="2311"/>
                  </a:lnTo>
                  <a:lnTo>
                    <a:pt x="0" y="2382"/>
                  </a:lnTo>
                  <a:cubicBezTo>
                    <a:pt x="0" y="3264"/>
                    <a:pt x="715" y="3978"/>
                    <a:pt x="1620" y="3978"/>
                  </a:cubicBezTo>
                  <a:cubicBezTo>
                    <a:pt x="2239" y="3978"/>
                    <a:pt x="2763" y="3621"/>
                    <a:pt x="3049" y="3097"/>
                  </a:cubicBezTo>
                  <a:cubicBezTo>
                    <a:pt x="3311" y="3621"/>
                    <a:pt x="3835" y="3978"/>
                    <a:pt x="4477" y="3978"/>
                  </a:cubicBezTo>
                  <a:cubicBezTo>
                    <a:pt x="5097" y="3978"/>
                    <a:pt x="5644" y="3621"/>
                    <a:pt x="5906" y="3097"/>
                  </a:cubicBezTo>
                  <a:cubicBezTo>
                    <a:pt x="6168" y="3621"/>
                    <a:pt x="6716" y="3978"/>
                    <a:pt x="7335" y="3978"/>
                  </a:cubicBezTo>
                  <a:cubicBezTo>
                    <a:pt x="7954" y="3978"/>
                    <a:pt x="8502" y="3621"/>
                    <a:pt x="8764" y="3097"/>
                  </a:cubicBezTo>
                  <a:cubicBezTo>
                    <a:pt x="9026" y="3621"/>
                    <a:pt x="9574" y="3978"/>
                    <a:pt x="10193" y="3978"/>
                  </a:cubicBezTo>
                  <a:cubicBezTo>
                    <a:pt x="11074" y="3978"/>
                    <a:pt x="11789" y="3264"/>
                    <a:pt x="11789" y="2382"/>
                  </a:cubicBezTo>
                  <a:cubicBezTo>
                    <a:pt x="11860" y="2359"/>
                    <a:pt x="11860" y="2311"/>
                    <a:pt x="11860" y="2311"/>
                  </a:cubicBezTo>
                  <a:lnTo>
                    <a:pt x="11026" y="334"/>
                  </a:lnTo>
                  <a:cubicBezTo>
                    <a:pt x="10931" y="120"/>
                    <a:pt x="10717" y="1"/>
                    <a:pt x="1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95;p58">
              <a:extLst>
                <a:ext uri="{FF2B5EF4-FFF2-40B4-BE49-F238E27FC236}">
                  <a16:creationId xmlns:a16="http://schemas.microsoft.com/office/drawing/2014/main" id="{238AAA6B-4098-B84E-590C-CD44690E727E}"/>
                </a:ext>
              </a:extLst>
            </p:cNvPr>
            <p:cNvSpPr/>
            <p:nvPr/>
          </p:nvSpPr>
          <p:spPr>
            <a:xfrm>
              <a:off x="2161652" y="3102359"/>
              <a:ext cx="63550" cy="96982"/>
            </a:xfrm>
            <a:custGeom>
              <a:avLst/>
              <a:gdLst/>
              <a:ahLst/>
              <a:cxnLst/>
              <a:rect l="l" t="t" r="r" b="b"/>
              <a:pathLst>
                <a:path w="1899" h="2898" extrusionOk="0">
                  <a:moveTo>
                    <a:pt x="334" y="540"/>
                  </a:moveTo>
                  <a:lnTo>
                    <a:pt x="1287" y="1350"/>
                  </a:lnTo>
                  <a:lnTo>
                    <a:pt x="763" y="1374"/>
                  </a:lnTo>
                  <a:cubicBezTo>
                    <a:pt x="739" y="1374"/>
                    <a:pt x="691" y="1421"/>
                    <a:pt x="644" y="1445"/>
                  </a:cubicBezTo>
                  <a:lnTo>
                    <a:pt x="334" y="1802"/>
                  </a:lnTo>
                  <a:lnTo>
                    <a:pt x="334" y="540"/>
                  </a:lnTo>
                  <a:close/>
                  <a:moveTo>
                    <a:pt x="164" y="1"/>
                  </a:moveTo>
                  <a:cubicBezTo>
                    <a:pt x="140" y="1"/>
                    <a:pt x="116" y="6"/>
                    <a:pt x="96" y="16"/>
                  </a:cubicBezTo>
                  <a:cubicBezTo>
                    <a:pt x="25" y="40"/>
                    <a:pt x="1" y="111"/>
                    <a:pt x="1" y="159"/>
                  </a:cubicBezTo>
                  <a:lnTo>
                    <a:pt x="1" y="2207"/>
                  </a:lnTo>
                  <a:cubicBezTo>
                    <a:pt x="1" y="2279"/>
                    <a:pt x="25" y="2374"/>
                    <a:pt x="120" y="2374"/>
                  </a:cubicBezTo>
                  <a:lnTo>
                    <a:pt x="167" y="2374"/>
                  </a:lnTo>
                  <a:cubicBezTo>
                    <a:pt x="239" y="2374"/>
                    <a:pt x="263" y="2326"/>
                    <a:pt x="286" y="2302"/>
                  </a:cubicBezTo>
                  <a:lnTo>
                    <a:pt x="739" y="1826"/>
                  </a:lnTo>
                  <a:lnTo>
                    <a:pt x="1191" y="2803"/>
                  </a:lnTo>
                  <a:cubicBezTo>
                    <a:pt x="1215" y="2874"/>
                    <a:pt x="1287" y="2898"/>
                    <a:pt x="1334" y="2898"/>
                  </a:cubicBezTo>
                  <a:cubicBezTo>
                    <a:pt x="1358" y="2898"/>
                    <a:pt x="1406" y="2898"/>
                    <a:pt x="1406" y="2874"/>
                  </a:cubicBezTo>
                  <a:cubicBezTo>
                    <a:pt x="1477" y="2850"/>
                    <a:pt x="1525" y="2731"/>
                    <a:pt x="1477" y="2636"/>
                  </a:cubicBezTo>
                  <a:lnTo>
                    <a:pt x="1049" y="1659"/>
                  </a:lnTo>
                  <a:lnTo>
                    <a:pt x="1692" y="1612"/>
                  </a:lnTo>
                  <a:cubicBezTo>
                    <a:pt x="1763" y="1612"/>
                    <a:pt x="1811" y="1564"/>
                    <a:pt x="1834" y="1493"/>
                  </a:cubicBezTo>
                  <a:cubicBezTo>
                    <a:pt x="1844" y="1496"/>
                    <a:pt x="1852" y="1497"/>
                    <a:pt x="1858" y="1497"/>
                  </a:cubicBezTo>
                  <a:cubicBezTo>
                    <a:pt x="1899" y="1497"/>
                    <a:pt x="1872" y="1436"/>
                    <a:pt x="1811" y="1374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571;p58">
            <a:extLst>
              <a:ext uri="{FF2B5EF4-FFF2-40B4-BE49-F238E27FC236}">
                <a16:creationId xmlns:a16="http://schemas.microsoft.com/office/drawing/2014/main" id="{6D581D54-FDD3-776F-21B2-81F0124BCA18}"/>
              </a:ext>
            </a:extLst>
          </p:cNvPr>
          <p:cNvGrpSpPr/>
          <p:nvPr/>
        </p:nvGrpSpPr>
        <p:grpSpPr>
          <a:xfrm>
            <a:off x="1281505" y="2555263"/>
            <a:ext cx="685437" cy="571012"/>
            <a:chOff x="3358678" y="3603357"/>
            <a:chExt cx="398501" cy="335554"/>
          </a:xfrm>
        </p:grpSpPr>
        <p:sp>
          <p:nvSpPr>
            <p:cNvPr id="18" name="Google Shape;4572;p58">
              <a:extLst>
                <a:ext uri="{FF2B5EF4-FFF2-40B4-BE49-F238E27FC236}">
                  <a16:creationId xmlns:a16="http://schemas.microsoft.com/office/drawing/2014/main" id="{0BF2A3C3-206E-B50A-9F21-87A07E6B8737}"/>
                </a:ext>
              </a:extLst>
            </p:cNvPr>
            <p:cNvSpPr/>
            <p:nvPr/>
          </p:nvSpPr>
          <p:spPr>
            <a:xfrm>
              <a:off x="3384948" y="3628054"/>
              <a:ext cx="12014" cy="12014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3;p58">
              <a:extLst>
                <a:ext uri="{FF2B5EF4-FFF2-40B4-BE49-F238E27FC236}">
                  <a16:creationId xmlns:a16="http://schemas.microsoft.com/office/drawing/2014/main" id="{428F477E-A156-29B7-A019-4F7AEEFA6D0B}"/>
                </a:ext>
              </a:extLst>
            </p:cNvPr>
            <p:cNvSpPr/>
            <p:nvPr/>
          </p:nvSpPr>
          <p:spPr>
            <a:xfrm>
              <a:off x="3421625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58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74;p58">
              <a:extLst>
                <a:ext uri="{FF2B5EF4-FFF2-40B4-BE49-F238E27FC236}">
                  <a16:creationId xmlns:a16="http://schemas.microsoft.com/office/drawing/2014/main" id="{E4C1D8F3-A255-2BB9-3865-5DC13233A061}"/>
                </a:ext>
              </a:extLst>
            </p:cNvPr>
            <p:cNvSpPr/>
            <p:nvPr/>
          </p:nvSpPr>
          <p:spPr>
            <a:xfrm>
              <a:off x="3404089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75;p58">
              <a:extLst>
                <a:ext uri="{FF2B5EF4-FFF2-40B4-BE49-F238E27FC236}">
                  <a16:creationId xmlns:a16="http://schemas.microsoft.com/office/drawing/2014/main" id="{69FE633F-8F37-AD08-45A3-55EA0B2B90F5}"/>
                </a:ext>
              </a:extLst>
            </p:cNvPr>
            <p:cNvSpPr/>
            <p:nvPr/>
          </p:nvSpPr>
          <p:spPr>
            <a:xfrm>
              <a:off x="3664678" y="3628054"/>
              <a:ext cx="67800" cy="12014"/>
            </a:xfrm>
            <a:custGeom>
              <a:avLst/>
              <a:gdLst/>
              <a:ahLst/>
              <a:cxnLst/>
              <a:rect l="l" t="t" r="r" b="b"/>
              <a:pathLst>
                <a:path w="2026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30" y="358"/>
                    <a:pt x="2025" y="263"/>
                    <a:pt x="2025" y="168"/>
                  </a:cubicBezTo>
                  <a:cubicBezTo>
                    <a:pt x="2025" y="96"/>
                    <a:pt x="1930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76;p58">
              <a:extLst>
                <a:ext uri="{FF2B5EF4-FFF2-40B4-BE49-F238E27FC236}">
                  <a16:creationId xmlns:a16="http://schemas.microsoft.com/office/drawing/2014/main" id="{A7FC40F3-D5AC-15CB-EB37-D9AF7BBCAA30}"/>
                </a:ext>
              </a:extLst>
            </p:cNvPr>
            <p:cNvSpPr/>
            <p:nvPr/>
          </p:nvSpPr>
          <p:spPr>
            <a:xfrm>
              <a:off x="3446322" y="3628054"/>
              <a:ext cx="205642" cy="12014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50" y="358"/>
                    <a:pt x="6145" y="263"/>
                    <a:pt x="6145" y="168"/>
                  </a:cubicBezTo>
                  <a:cubicBezTo>
                    <a:pt x="6145" y="96"/>
                    <a:pt x="605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77;p58">
              <a:extLst>
                <a:ext uri="{FF2B5EF4-FFF2-40B4-BE49-F238E27FC236}">
                  <a16:creationId xmlns:a16="http://schemas.microsoft.com/office/drawing/2014/main" id="{793F8025-367E-D3DE-6BB0-A8B0634AB9FB}"/>
                </a:ext>
              </a:extLst>
            </p:cNvPr>
            <p:cNvSpPr/>
            <p:nvPr/>
          </p:nvSpPr>
          <p:spPr>
            <a:xfrm>
              <a:off x="3358678" y="3603357"/>
              <a:ext cx="398501" cy="335554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69" y="334"/>
                  </a:moveTo>
                  <a:cubicBezTo>
                    <a:pt x="11383" y="334"/>
                    <a:pt x="11550" y="525"/>
                    <a:pt x="11550" y="739"/>
                  </a:cubicBezTo>
                  <a:lnTo>
                    <a:pt x="11550" y="1477"/>
                  </a:lnTo>
                  <a:lnTo>
                    <a:pt x="11002" y="1477"/>
                  </a:lnTo>
                  <a:cubicBezTo>
                    <a:pt x="10907" y="1477"/>
                    <a:pt x="10812" y="1572"/>
                    <a:pt x="10812" y="1668"/>
                  </a:cubicBezTo>
                  <a:cubicBezTo>
                    <a:pt x="10812" y="1739"/>
                    <a:pt x="10907" y="1834"/>
                    <a:pt x="11002" y="1834"/>
                  </a:cubicBezTo>
                  <a:lnTo>
                    <a:pt x="11550" y="1834"/>
                  </a:lnTo>
                  <a:lnTo>
                    <a:pt x="11550" y="9288"/>
                  </a:lnTo>
                  <a:cubicBezTo>
                    <a:pt x="11550" y="9479"/>
                    <a:pt x="11383" y="9669"/>
                    <a:pt x="11169" y="9669"/>
                  </a:cubicBezTo>
                  <a:lnTo>
                    <a:pt x="762" y="9669"/>
                  </a:lnTo>
                  <a:cubicBezTo>
                    <a:pt x="548" y="9669"/>
                    <a:pt x="357" y="9479"/>
                    <a:pt x="357" y="9288"/>
                  </a:cubicBezTo>
                  <a:lnTo>
                    <a:pt x="357" y="1834"/>
                  </a:lnTo>
                  <a:lnTo>
                    <a:pt x="10216" y="1834"/>
                  </a:lnTo>
                  <a:cubicBezTo>
                    <a:pt x="10312" y="1834"/>
                    <a:pt x="10407" y="1739"/>
                    <a:pt x="10407" y="1668"/>
                  </a:cubicBezTo>
                  <a:cubicBezTo>
                    <a:pt x="10407" y="1572"/>
                    <a:pt x="10312" y="1477"/>
                    <a:pt x="10216" y="1477"/>
                  </a:cubicBezTo>
                  <a:lnTo>
                    <a:pt x="357" y="1477"/>
                  </a:lnTo>
                  <a:lnTo>
                    <a:pt x="357" y="739"/>
                  </a:lnTo>
                  <a:cubicBezTo>
                    <a:pt x="357" y="525"/>
                    <a:pt x="548" y="334"/>
                    <a:pt x="762" y="334"/>
                  </a:cubicBezTo>
                  <a:close/>
                  <a:moveTo>
                    <a:pt x="762" y="1"/>
                  </a:moveTo>
                  <a:cubicBezTo>
                    <a:pt x="333" y="1"/>
                    <a:pt x="0" y="310"/>
                    <a:pt x="0" y="739"/>
                  </a:cubicBezTo>
                  <a:lnTo>
                    <a:pt x="0" y="9288"/>
                  </a:lnTo>
                  <a:cubicBezTo>
                    <a:pt x="0" y="9693"/>
                    <a:pt x="333" y="10026"/>
                    <a:pt x="762" y="10026"/>
                  </a:cubicBezTo>
                  <a:lnTo>
                    <a:pt x="11169" y="10026"/>
                  </a:lnTo>
                  <a:cubicBezTo>
                    <a:pt x="11574" y="10026"/>
                    <a:pt x="11907" y="9693"/>
                    <a:pt x="11907" y="9288"/>
                  </a:cubicBezTo>
                  <a:lnTo>
                    <a:pt x="11907" y="739"/>
                  </a:lnTo>
                  <a:cubicBezTo>
                    <a:pt x="11907" y="310"/>
                    <a:pt x="11598" y="1"/>
                    <a:pt x="1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78;p58">
              <a:extLst>
                <a:ext uri="{FF2B5EF4-FFF2-40B4-BE49-F238E27FC236}">
                  <a16:creationId xmlns:a16="http://schemas.microsoft.com/office/drawing/2014/main" id="{ED32208A-C7FE-8FAC-A45D-3FE061D5930D}"/>
                </a:ext>
              </a:extLst>
            </p:cNvPr>
            <p:cNvSpPr/>
            <p:nvPr/>
          </p:nvSpPr>
          <p:spPr>
            <a:xfrm>
              <a:off x="3391339" y="3689428"/>
              <a:ext cx="185731" cy="161803"/>
            </a:xfrm>
            <a:custGeom>
              <a:avLst/>
              <a:gdLst/>
              <a:ahLst/>
              <a:cxnLst/>
              <a:rect l="l" t="t" r="r" b="b"/>
              <a:pathLst>
                <a:path w="5550" h="4835" extrusionOk="0">
                  <a:moveTo>
                    <a:pt x="4359" y="358"/>
                  </a:moveTo>
                  <a:lnTo>
                    <a:pt x="5073" y="1501"/>
                  </a:lnTo>
                  <a:lnTo>
                    <a:pt x="501" y="1501"/>
                  </a:lnTo>
                  <a:lnTo>
                    <a:pt x="1215" y="358"/>
                  </a:lnTo>
                  <a:close/>
                  <a:moveTo>
                    <a:pt x="1286" y="1858"/>
                  </a:moveTo>
                  <a:cubicBezTo>
                    <a:pt x="1263" y="2096"/>
                    <a:pt x="1048" y="2239"/>
                    <a:pt x="810" y="2239"/>
                  </a:cubicBezTo>
                  <a:cubicBezTo>
                    <a:pt x="572" y="2239"/>
                    <a:pt x="381" y="2096"/>
                    <a:pt x="334" y="1858"/>
                  </a:cubicBezTo>
                  <a:close/>
                  <a:moveTo>
                    <a:pt x="2596" y="1858"/>
                  </a:moveTo>
                  <a:cubicBezTo>
                    <a:pt x="2549" y="2096"/>
                    <a:pt x="2358" y="2239"/>
                    <a:pt x="2120" y="2239"/>
                  </a:cubicBezTo>
                  <a:cubicBezTo>
                    <a:pt x="1882" y="2239"/>
                    <a:pt x="1715" y="2072"/>
                    <a:pt x="1644" y="1858"/>
                  </a:cubicBezTo>
                  <a:close/>
                  <a:moveTo>
                    <a:pt x="3906" y="1858"/>
                  </a:moveTo>
                  <a:cubicBezTo>
                    <a:pt x="3882" y="2096"/>
                    <a:pt x="3668" y="2239"/>
                    <a:pt x="3430" y="2239"/>
                  </a:cubicBezTo>
                  <a:cubicBezTo>
                    <a:pt x="3168" y="2239"/>
                    <a:pt x="3001" y="2096"/>
                    <a:pt x="2953" y="1858"/>
                  </a:cubicBezTo>
                  <a:close/>
                  <a:moveTo>
                    <a:pt x="5192" y="1858"/>
                  </a:moveTo>
                  <a:cubicBezTo>
                    <a:pt x="5168" y="2096"/>
                    <a:pt x="4954" y="2239"/>
                    <a:pt x="4716" y="2239"/>
                  </a:cubicBezTo>
                  <a:cubicBezTo>
                    <a:pt x="4478" y="2239"/>
                    <a:pt x="4311" y="2072"/>
                    <a:pt x="4239" y="1858"/>
                  </a:cubicBezTo>
                  <a:close/>
                  <a:moveTo>
                    <a:pt x="4097" y="2263"/>
                  </a:moveTo>
                  <a:lnTo>
                    <a:pt x="4097" y="3525"/>
                  </a:lnTo>
                  <a:lnTo>
                    <a:pt x="3311" y="3525"/>
                  </a:lnTo>
                  <a:lnTo>
                    <a:pt x="3311" y="2596"/>
                  </a:lnTo>
                  <a:lnTo>
                    <a:pt x="3430" y="2596"/>
                  </a:lnTo>
                  <a:cubicBezTo>
                    <a:pt x="3716" y="2596"/>
                    <a:pt x="3954" y="2477"/>
                    <a:pt x="4097" y="2263"/>
                  </a:cubicBezTo>
                  <a:close/>
                  <a:moveTo>
                    <a:pt x="1453" y="2311"/>
                  </a:moveTo>
                  <a:cubicBezTo>
                    <a:pt x="1596" y="2501"/>
                    <a:pt x="1834" y="2620"/>
                    <a:pt x="2096" y="2620"/>
                  </a:cubicBezTo>
                  <a:cubicBezTo>
                    <a:pt x="2168" y="2596"/>
                    <a:pt x="2191" y="2596"/>
                    <a:pt x="2215" y="2596"/>
                  </a:cubicBezTo>
                  <a:lnTo>
                    <a:pt x="2215" y="3549"/>
                  </a:lnTo>
                  <a:lnTo>
                    <a:pt x="1453" y="3549"/>
                  </a:lnTo>
                  <a:lnTo>
                    <a:pt x="1453" y="2311"/>
                  </a:lnTo>
                  <a:close/>
                  <a:moveTo>
                    <a:pt x="2787" y="2311"/>
                  </a:moveTo>
                  <a:cubicBezTo>
                    <a:pt x="2834" y="2358"/>
                    <a:pt x="2906" y="2406"/>
                    <a:pt x="3001" y="2477"/>
                  </a:cubicBezTo>
                  <a:lnTo>
                    <a:pt x="3001" y="3739"/>
                  </a:lnTo>
                  <a:cubicBezTo>
                    <a:pt x="3001" y="3811"/>
                    <a:pt x="3073" y="3906"/>
                    <a:pt x="3168" y="3906"/>
                  </a:cubicBezTo>
                  <a:lnTo>
                    <a:pt x="4263" y="3906"/>
                  </a:lnTo>
                  <a:cubicBezTo>
                    <a:pt x="4359" y="3906"/>
                    <a:pt x="4454" y="3811"/>
                    <a:pt x="4454" y="3739"/>
                  </a:cubicBezTo>
                  <a:lnTo>
                    <a:pt x="4454" y="2549"/>
                  </a:lnTo>
                  <a:cubicBezTo>
                    <a:pt x="4549" y="2573"/>
                    <a:pt x="4620" y="2596"/>
                    <a:pt x="4740" y="2596"/>
                  </a:cubicBezTo>
                  <a:lnTo>
                    <a:pt x="4859" y="2596"/>
                  </a:lnTo>
                  <a:lnTo>
                    <a:pt x="4859" y="4478"/>
                  </a:lnTo>
                  <a:lnTo>
                    <a:pt x="691" y="4478"/>
                  </a:lnTo>
                  <a:lnTo>
                    <a:pt x="691" y="2596"/>
                  </a:lnTo>
                  <a:lnTo>
                    <a:pt x="810" y="2596"/>
                  </a:lnTo>
                  <a:cubicBezTo>
                    <a:pt x="905" y="2596"/>
                    <a:pt x="1024" y="2573"/>
                    <a:pt x="1120" y="2549"/>
                  </a:cubicBezTo>
                  <a:lnTo>
                    <a:pt x="1120" y="3739"/>
                  </a:lnTo>
                  <a:cubicBezTo>
                    <a:pt x="1120" y="3811"/>
                    <a:pt x="1215" y="3906"/>
                    <a:pt x="1286" y="3906"/>
                  </a:cubicBezTo>
                  <a:lnTo>
                    <a:pt x="2406" y="3906"/>
                  </a:lnTo>
                  <a:cubicBezTo>
                    <a:pt x="2477" y="3906"/>
                    <a:pt x="2572" y="3811"/>
                    <a:pt x="2572" y="3739"/>
                  </a:cubicBezTo>
                  <a:lnTo>
                    <a:pt x="2572" y="2477"/>
                  </a:lnTo>
                  <a:cubicBezTo>
                    <a:pt x="2668" y="2430"/>
                    <a:pt x="2715" y="2358"/>
                    <a:pt x="2787" y="2311"/>
                  </a:cubicBezTo>
                  <a:close/>
                  <a:moveTo>
                    <a:pt x="1120" y="1"/>
                  </a:moveTo>
                  <a:cubicBezTo>
                    <a:pt x="1048" y="1"/>
                    <a:pt x="1001" y="48"/>
                    <a:pt x="977" y="96"/>
                  </a:cubicBezTo>
                  <a:lnTo>
                    <a:pt x="48" y="1596"/>
                  </a:lnTo>
                  <a:cubicBezTo>
                    <a:pt x="0" y="1620"/>
                    <a:pt x="0" y="1644"/>
                    <a:pt x="0" y="1668"/>
                  </a:cubicBezTo>
                  <a:lnTo>
                    <a:pt x="0" y="1763"/>
                  </a:lnTo>
                  <a:cubicBezTo>
                    <a:pt x="0" y="2072"/>
                    <a:pt x="167" y="2311"/>
                    <a:pt x="358" y="2453"/>
                  </a:cubicBezTo>
                  <a:lnTo>
                    <a:pt x="358" y="4478"/>
                  </a:lnTo>
                  <a:cubicBezTo>
                    <a:pt x="286" y="4478"/>
                    <a:pt x="191" y="4573"/>
                    <a:pt x="191" y="4644"/>
                  </a:cubicBezTo>
                  <a:cubicBezTo>
                    <a:pt x="191" y="4740"/>
                    <a:pt x="286" y="4835"/>
                    <a:pt x="358" y="4835"/>
                  </a:cubicBezTo>
                  <a:lnTo>
                    <a:pt x="5192" y="4835"/>
                  </a:lnTo>
                  <a:cubicBezTo>
                    <a:pt x="5287" y="4835"/>
                    <a:pt x="5359" y="4740"/>
                    <a:pt x="5359" y="4644"/>
                  </a:cubicBezTo>
                  <a:cubicBezTo>
                    <a:pt x="5359" y="4573"/>
                    <a:pt x="5287" y="4478"/>
                    <a:pt x="5192" y="4478"/>
                  </a:cubicBezTo>
                  <a:lnTo>
                    <a:pt x="5192" y="2477"/>
                  </a:lnTo>
                  <a:cubicBezTo>
                    <a:pt x="5406" y="2334"/>
                    <a:pt x="5549" y="2072"/>
                    <a:pt x="5549" y="1763"/>
                  </a:cubicBezTo>
                  <a:lnTo>
                    <a:pt x="5549" y="1668"/>
                  </a:lnTo>
                  <a:cubicBezTo>
                    <a:pt x="5549" y="1644"/>
                    <a:pt x="5549" y="1620"/>
                    <a:pt x="5525" y="1596"/>
                  </a:cubicBezTo>
                  <a:lnTo>
                    <a:pt x="4597" y="96"/>
                  </a:lnTo>
                  <a:cubicBezTo>
                    <a:pt x="4573" y="48"/>
                    <a:pt x="4501" y="1"/>
                    <a:pt x="4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9;p58">
              <a:extLst>
                <a:ext uri="{FF2B5EF4-FFF2-40B4-BE49-F238E27FC236}">
                  <a16:creationId xmlns:a16="http://schemas.microsoft.com/office/drawing/2014/main" id="{F22B49D8-191A-A00D-0560-B5C656FCA8CD}"/>
                </a:ext>
              </a:extLst>
            </p:cNvPr>
            <p:cNvSpPr/>
            <p:nvPr/>
          </p:nvSpPr>
          <p:spPr>
            <a:xfrm>
              <a:off x="3596142" y="3691035"/>
              <a:ext cx="123586" cy="42266"/>
            </a:xfrm>
            <a:custGeom>
              <a:avLst/>
              <a:gdLst/>
              <a:ahLst/>
              <a:cxnLst/>
              <a:rect l="l" t="t" r="r" b="b"/>
              <a:pathLst>
                <a:path w="3693" h="1263" extrusionOk="0">
                  <a:moveTo>
                    <a:pt x="3359" y="357"/>
                  </a:moveTo>
                  <a:lnTo>
                    <a:pt x="3359" y="881"/>
                  </a:lnTo>
                  <a:lnTo>
                    <a:pt x="382" y="881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905"/>
                  </a:lnTo>
                  <a:cubicBezTo>
                    <a:pt x="1" y="1120"/>
                    <a:pt x="144" y="1262"/>
                    <a:pt x="358" y="1262"/>
                  </a:cubicBezTo>
                  <a:lnTo>
                    <a:pt x="3335" y="1262"/>
                  </a:lnTo>
                  <a:cubicBezTo>
                    <a:pt x="3549" y="1262"/>
                    <a:pt x="3692" y="1120"/>
                    <a:pt x="3692" y="905"/>
                  </a:cubicBezTo>
                  <a:lnTo>
                    <a:pt x="3692" y="357"/>
                  </a:lnTo>
                  <a:cubicBezTo>
                    <a:pt x="3692" y="143"/>
                    <a:pt x="354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0;p58">
              <a:extLst>
                <a:ext uri="{FF2B5EF4-FFF2-40B4-BE49-F238E27FC236}">
                  <a16:creationId xmlns:a16="http://schemas.microsoft.com/office/drawing/2014/main" id="{D2CF36A2-5792-11AA-9556-69D1CBFD30E3}"/>
                </a:ext>
              </a:extLst>
            </p:cNvPr>
            <p:cNvSpPr/>
            <p:nvPr/>
          </p:nvSpPr>
          <p:spPr>
            <a:xfrm>
              <a:off x="3596142" y="3746820"/>
              <a:ext cx="98856" cy="35105"/>
            </a:xfrm>
            <a:custGeom>
              <a:avLst/>
              <a:gdLst/>
              <a:ahLst/>
              <a:cxnLst/>
              <a:rect l="l" t="t" r="r" b="b"/>
              <a:pathLst>
                <a:path w="2954" h="1049" extrusionOk="0">
                  <a:moveTo>
                    <a:pt x="2620" y="357"/>
                  </a:moveTo>
                  <a:lnTo>
                    <a:pt x="2620" y="715"/>
                  </a:lnTo>
                  <a:lnTo>
                    <a:pt x="382" y="715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691"/>
                  </a:lnTo>
                  <a:cubicBezTo>
                    <a:pt x="1" y="905"/>
                    <a:pt x="144" y="1048"/>
                    <a:pt x="358" y="1048"/>
                  </a:cubicBezTo>
                  <a:lnTo>
                    <a:pt x="2597" y="1048"/>
                  </a:lnTo>
                  <a:cubicBezTo>
                    <a:pt x="2787" y="1048"/>
                    <a:pt x="2954" y="905"/>
                    <a:pt x="2954" y="691"/>
                  </a:cubicBezTo>
                  <a:lnTo>
                    <a:pt x="2954" y="357"/>
                  </a:lnTo>
                  <a:cubicBezTo>
                    <a:pt x="2954" y="143"/>
                    <a:pt x="278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81;p58">
              <a:extLst>
                <a:ext uri="{FF2B5EF4-FFF2-40B4-BE49-F238E27FC236}">
                  <a16:creationId xmlns:a16="http://schemas.microsoft.com/office/drawing/2014/main" id="{EADA2DD6-E82F-F0D5-3E34-FBF5967077A2}"/>
                </a:ext>
              </a:extLst>
            </p:cNvPr>
            <p:cNvSpPr/>
            <p:nvPr/>
          </p:nvSpPr>
          <p:spPr>
            <a:xfrm>
              <a:off x="3596945" y="3802606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548" y="357"/>
                  </a:lnTo>
                  <a:cubicBezTo>
                    <a:pt x="620" y="357"/>
                    <a:pt x="715" y="262"/>
                    <a:pt x="715" y="167"/>
                  </a:cubicBezTo>
                  <a:cubicBezTo>
                    <a:pt x="715" y="72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82;p58">
              <a:extLst>
                <a:ext uri="{FF2B5EF4-FFF2-40B4-BE49-F238E27FC236}">
                  <a16:creationId xmlns:a16="http://schemas.microsoft.com/office/drawing/2014/main" id="{F38AC869-F27F-4F93-6C04-480F09D21685}"/>
                </a:ext>
              </a:extLst>
            </p:cNvPr>
            <p:cNvSpPr/>
            <p:nvPr/>
          </p:nvSpPr>
          <p:spPr>
            <a:xfrm>
              <a:off x="3633623" y="3802606"/>
              <a:ext cx="62178" cy="1198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1667" y="357"/>
                  </a:lnTo>
                  <a:cubicBezTo>
                    <a:pt x="1762" y="357"/>
                    <a:pt x="1858" y="262"/>
                    <a:pt x="1858" y="167"/>
                  </a:cubicBezTo>
                  <a:cubicBezTo>
                    <a:pt x="1834" y="72"/>
                    <a:pt x="1762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83;p58">
              <a:extLst>
                <a:ext uri="{FF2B5EF4-FFF2-40B4-BE49-F238E27FC236}">
                  <a16:creationId xmlns:a16="http://schemas.microsoft.com/office/drawing/2014/main" id="{E24BDD51-0932-2216-8FC1-595588CD4FF0}"/>
                </a:ext>
              </a:extLst>
            </p:cNvPr>
            <p:cNvSpPr/>
            <p:nvPr/>
          </p:nvSpPr>
          <p:spPr>
            <a:xfrm>
              <a:off x="3633623" y="3827302"/>
              <a:ext cx="49428" cy="11980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96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84;p58">
              <a:extLst>
                <a:ext uri="{FF2B5EF4-FFF2-40B4-BE49-F238E27FC236}">
                  <a16:creationId xmlns:a16="http://schemas.microsoft.com/office/drawing/2014/main" id="{26EE6ED6-A0B4-A404-5B37-223813B243CC}"/>
                </a:ext>
              </a:extLst>
            </p:cNvPr>
            <p:cNvSpPr/>
            <p:nvPr/>
          </p:nvSpPr>
          <p:spPr>
            <a:xfrm>
              <a:off x="3440733" y="3888676"/>
              <a:ext cx="67800" cy="11980"/>
            </a:xfrm>
            <a:custGeom>
              <a:avLst/>
              <a:gdLst/>
              <a:ahLst/>
              <a:cxnLst/>
              <a:rect l="l" t="t" r="r" b="b"/>
              <a:pathLst>
                <a:path w="202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68" y="357"/>
                  </a:cubicBezTo>
                  <a:lnTo>
                    <a:pt x="1835" y="357"/>
                  </a:lnTo>
                  <a:cubicBezTo>
                    <a:pt x="1930" y="357"/>
                    <a:pt x="2025" y="286"/>
                    <a:pt x="2025" y="191"/>
                  </a:cubicBezTo>
                  <a:cubicBezTo>
                    <a:pt x="2025" y="95"/>
                    <a:pt x="1930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85;p58">
              <a:extLst>
                <a:ext uri="{FF2B5EF4-FFF2-40B4-BE49-F238E27FC236}">
                  <a16:creationId xmlns:a16="http://schemas.microsoft.com/office/drawing/2014/main" id="{727CD4E9-045F-7FB6-8462-C2D3503A78CC}"/>
                </a:ext>
              </a:extLst>
            </p:cNvPr>
            <p:cNvSpPr/>
            <p:nvPr/>
          </p:nvSpPr>
          <p:spPr>
            <a:xfrm>
              <a:off x="3440733" y="3863946"/>
              <a:ext cx="92497" cy="12014"/>
            </a:xfrm>
            <a:custGeom>
              <a:avLst/>
              <a:gdLst/>
              <a:ahLst/>
              <a:cxnLst/>
              <a:rect l="l" t="t" r="r" b="b"/>
              <a:pathLst>
                <a:path w="2764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597" y="358"/>
                  </a:lnTo>
                  <a:cubicBezTo>
                    <a:pt x="2668" y="358"/>
                    <a:pt x="2763" y="263"/>
                    <a:pt x="2763" y="191"/>
                  </a:cubicBezTo>
                  <a:cubicBezTo>
                    <a:pt x="2763" y="96"/>
                    <a:pt x="2668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86;p58">
              <a:extLst>
                <a:ext uri="{FF2B5EF4-FFF2-40B4-BE49-F238E27FC236}">
                  <a16:creationId xmlns:a16="http://schemas.microsoft.com/office/drawing/2014/main" id="{C49C94E4-7B3E-F2F6-35BA-DF7AFE7893B4}"/>
                </a:ext>
              </a:extLst>
            </p:cNvPr>
            <p:cNvSpPr/>
            <p:nvPr/>
          </p:nvSpPr>
          <p:spPr>
            <a:xfrm>
              <a:off x="3596945" y="3863946"/>
              <a:ext cx="123553" cy="12014"/>
            </a:xfrm>
            <a:custGeom>
              <a:avLst/>
              <a:gdLst/>
              <a:ahLst/>
              <a:cxnLst/>
              <a:rect l="l" t="t" r="r" b="b"/>
              <a:pathLst>
                <a:path w="3692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25" y="358"/>
                  </a:lnTo>
                  <a:cubicBezTo>
                    <a:pt x="3597" y="358"/>
                    <a:pt x="3692" y="263"/>
                    <a:pt x="3692" y="191"/>
                  </a:cubicBezTo>
                  <a:cubicBezTo>
                    <a:pt x="3668" y="96"/>
                    <a:pt x="3597" y="1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87;p58">
              <a:extLst>
                <a:ext uri="{FF2B5EF4-FFF2-40B4-BE49-F238E27FC236}">
                  <a16:creationId xmlns:a16="http://schemas.microsoft.com/office/drawing/2014/main" id="{ABA4D35B-C63C-7268-5A7E-37F24938C2CF}"/>
                </a:ext>
              </a:extLst>
            </p:cNvPr>
            <p:cNvSpPr/>
            <p:nvPr/>
          </p:nvSpPr>
          <p:spPr>
            <a:xfrm>
              <a:off x="3596945" y="3888676"/>
              <a:ext cx="123553" cy="11980"/>
            </a:xfrm>
            <a:custGeom>
              <a:avLst/>
              <a:gdLst/>
              <a:ahLst/>
              <a:cxnLst/>
              <a:rect l="l" t="t" r="r" b="b"/>
              <a:pathLst>
                <a:path w="3692" h="358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lnTo>
                    <a:pt x="3525" y="357"/>
                  </a:lnTo>
                  <a:cubicBezTo>
                    <a:pt x="3597" y="357"/>
                    <a:pt x="3692" y="286"/>
                    <a:pt x="3692" y="191"/>
                  </a:cubicBezTo>
                  <a:cubicBezTo>
                    <a:pt x="3668" y="95"/>
                    <a:pt x="3597" y="0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88;p58">
              <a:extLst>
                <a:ext uri="{FF2B5EF4-FFF2-40B4-BE49-F238E27FC236}">
                  <a16:creationId xmlns:a16="http://schemas.microsoft.com/office/drawing/2014/main" id="{8E992E30-39FB-E03C-554C-554AA7405F4C}"/>
                </a:ext>
              </a:extLst>
            </p:cNvPr>
            <p:cNvSpPr/>
            <p:nvPr/>
          </p:nvSpPr>
          <p:spPr>
            <a:xfrm>
              <a:off x="3404089" y="3863946"/>
              <a:ext cx="23927" cy="12014"/>
            </a:xfrm>
            <a:custGeom>
              <a:avLst/>
              <a:gdLst/>
              <a:ahLst/>
              <a:cxnLst/>
              <a:rect l="l" t="t" r="r" b="b"/>
              <a:pathLst>
                <a:path w="715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524" y="358"/>
                  </a:lnTo>
                  <a:cubicBezTo>
                    <a:pt x="620" y="358"/>
                    <a:pt x="715" y="263"/>
                    <a:pt x="715" y="191"/>
                  </a:cubicBezTo>
                  <a:cubicBezTo>
                    <a:pt x="715" y="96"/>
                    <a:pt x="62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89;p58">
              <a:extLst>
                <a:ext uri="{FF2B5EF4-FFF2-40B4-BE49-F238E27FC236}">
                  <a16:creationId xmlns:a16="http://schemas.microsoft.com/office/drawing/2014/main" id="{F1981CA4-6B67-07AD-5F43-E07167839C9C}"/>
                </a:ext>
              </a:extLst>
            </p:cNvPr>
            <p:cNvSpPr/>
            <p:nvPr/>
          </p:nvSpPr>
          <p:spPr>
            <a:xfrm>
              <a:off x="3404089" y="3888676"/>
              <a:ext cx="23927" cy="11980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24" y="357"/>
                  </a:lnTo>
                  <a:cubicBezTo>
                    <a:pt x="620" y="357"/>
                    <a:pt x="715" y="286"/>
                    <a:pt x="715" y="191"/>
                  </a:cubicBezTo>
                  <a:cubicBezTo>
                    <a:pt x="715" y="95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90;p58">
              <a:extLst>
                <a:ext uri="{FF2B5EF4-FFF2-40B4-BE49-F238E27FC236}">
                  <a16:creationId xmlns:a16="http://schemas.microsoft.com/office/drawing/2014/main" id="{DF0BAF16-FD83-67E5-FF5C-BD89A1B90809}"/>
                </a:ext>
              </a:extLst>
            </p:cNvPr>
            <p:cNvSpPr/>
            <p:nvPr/>
          </p:nvSpPr>
          <p:spPr>
            <a:xfrm>
              <a:off x="3596945" y="3827302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8" y="358"/>
                  </a:lnTo>
                  <a:cubicBezTo>
                    <a:pt x="620" y="358"/>
                    <a:pt x="715" y="262"/>
                    <a:pt x="715" y="167"/>
                  </a:cubicBezTo>
                  <a:cubicBezTo>
                    <a:pt x="715" y="96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23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84;p30">
            <a:extLst>
              <a:ext uri="{FF2B5EF4-FFF2-40B4-BE49-F238E27FC236}">
                <a16:creationId xmlns:a16="http://schemas.microsoft.com/office/drawing/2014/main" id="{489AA0C6-7083-B5D0-4BB8-30C8C285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" y="-167147"/>
            <a:ext cx="8826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Distribution of sales by subcategories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018676-B99F-C6F6-3DC6-2397B7AB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0" y="377529"/>
            <a:ext cx="7973720" cy="47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1107935" y="157806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49700" y="33012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-1" y="1435293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High Revenue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-1" y="1690569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Chairs, Phones and Tablets</a:t>
            </a:r>
            <a:endParaRPr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7415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Subcategories Trends</a:t>
            </a:r>
            <a:endParaRPr dirty="0"/>
          </a:p>
        </p:txBody>
      </p:sp>
      <p:sp>
        <p:nvSpPr>
          <p:cNvPr id="8" name="Google Shape;2277;p30">
            <a:extLst>
              <a:ext uri="{FF2B5EF4-FFF2-40B4-BE49-F238E27FC236}">
                <a16:creationId xmlns:a16="http://schemas.microsoft.com/office/drawing/2014/main" id="{51A75909-94BD-A85F-54D6-BEB963F3D7EE}"/>
              </a:ext>
            </a:extLst>
          </p:cNvPr>
          <p:cNvSpPr/>
          <p:nvPr/>
        </p:nvSpPr>
        <p:spPr>
          <a:xfrm rot="10800000" flipH="1">
            <a:off x="1107934" y="3272718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0;p30">
            <a:extLst>
              <a:ext uri="{FF2B5EF4-FFF2-40B4-BE49-F238E27FC236}">
                <a16:creationId xmlns:a16="http://schemas.microsoft.com/office/drawing/2014/main" id="{5E806D8D-835D-AADB-702E-D6A180DF9BA8}"/>
              </a:ext>
            </a:extLst>
          </p:cNvPr>
          <p:cNvSpPr txBox="1">
            <a:spLocks/>
          </p:cNvSpPr>
          <p:nvPr/>
        </p:nvSpPr>
        <p:spPr>
          <a:xfrm>
            <a:off x="-2" y="3129943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Low Revenue</a:t>
            </a:r>
          </a:p>
        </p:txBody>
      </p:sp>
      <p:sp>
        <p:nvSpPr>
          <p:cNvPr id="10" name="Google Shape;2282;p30">
            <a:extLst>
              <a:ext uri="{FF2B5EF4-FFF2-40B4-BE49-F238E27FC236}">
                <a16:creationId xmlns:a16="http://schemas.microsoft.com/office/drawing/2014/main" id="{F764AD9F-9CDC-57F0-ABF5-4575E2D5F014}"/>
              </a:ext>
            </a:extLst>
          </p:cNvPr>
          <p:cNvSpPr txBox="1">
            <a:spLocks/>
          </p:cNvSpPr>
          <p:nvPr/>
        </p:nvSpPr>
        <p:spPr>
          <a:xfrm>
            <a:off x="-1" y="3485081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In Art, Envelopes, Labels</a:t>
            </a:r>
          </a:p>
        </p:txBody>
      </p:sp>
      <p:grpSp>
        <p:nvGrpSpPr>
          <p:cNvPr id="12" name="Google Shape;4691;p58">
            <a:extLst>
              <a:ext uri="{FF2B5EF4-FFF2-40B4-BE49-F238E27FC236}">
                <a16:creationId xmlns:a16="http://schemas.microsoft.com/office/drawing/2014/main" id="{34435110-5AB0-2C8B-9192-2F4C0154B58A}"/>
              </a:ext>
            </a:extLst>
          </p:cNvPr>
          <p:cNvGrpSpPr/>
          <p:nvPr/>
        </p:nvGrpSpPr>
        <p:grpSpPr>
          <a:xfrm>
            <a:off x="1399221" y="784734"/>
            <a:ext cx="567721" cy="633850"/>
            <a:chOff x="2054063" y="2966593"/>
            <a:chExt cx="398501" cy="314837"/>
          </a:xfrm>
        </p:grpSpPr>
        <p:sp>
          <p:nvSpPr>
            <p:cNvPr id="13" name="Google Shape;4692;p58">
              <a:extLst>
                <a:ext uri="{FF2B5EF4-FFF2-40B4-BE49-F238E27FC236}">
                  <a16:creationId xmlns:a16="http://schemas.microsoft.com/office/drawing/2014/main" id="{8BB72967-F97E-DA5F-BF25-3862E551CD99}"/>
                </a:ext>
              </a:extLst>
            </p:cNvPr>
            <p:cNvSpPr/>
            <p:nvPr/>
          </p:nvSpPr>
          <p:spPr>
            <a:xfrm>
              <a:off x="2097902" y="3214465"/>
              <a:ext cx="310856" cy="11980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9098" y="357"/>
                  </a:lnTo>
                  <a:cubicBezTo>
                    <a:pt x="9193" y="357"/>
                    <a:pt x="9288" y="262"/>
                    <a:pt x="9288" y="191"/>
                  </a:cubicBezTo>
                  <a:cubicBezTo>
                    <a:pt x="9288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93;p58">
              <a:extLst>
                <a:ext uri="{FF2B5EF4-FFF2-40B4-BE49-F238E27FC236}">
                  <a16:creationId xmlns:a16="http://schemas.microsoft.com/office/drawing/2014/main" id="{00762AF5-42B0-1AF8-5FB0-0E5FFE864686}"/>
                </a:ext>
              </a:extLst>
            </p:cNvPr>
            <p:cNvSpPr/>
            <p:nvPr/>
          </p:nvSpPr>
          <p:spPr>
            <a:xfrm>
              <a:off x="2054063" y="3108450"/>
              <a:ext cx="398501" cy="172981"/>
            </a:xfrm>
            <a:custGeom>
              <a:avLst/>
              <a:gdLst/>
              <a:ahLst/>
              <a:cxnLst/>
              <a:rect l="l" t="t" r="r" b="b"/>
              <a:pathLst>
                <a:path w="11908" h="5169" extrusionOk="0">
                  <a:moveTo>
                    <a:pt x="11527" y="4311"/>
                  </a:moveTo>
                  <a:lnTo>
                    <a:pt x="11527" y="4669"/>
                  </a:lnTo>
                  <a:lnTo>
                    <a:pt x="11551" y="4669"/>
                  </a:lnTo>
                  <a:cubicBezTo>
                    <a:pt x="11551" y="4788"/>
                    <a:pt x="11456" y="4859"/>
                    <a:pt x="11336" y="4859"/>
                  </a:cubicBezTo>
                  <a:lnTo>
                    <a:pt x="572" y="4859"/>
                  </a:lnTo>
                  <a:cubicBezTo>
                    <a:pt x="453" y="4859"/>
                    <a:pt x="358" y="4788"/>
                    <a:pt x="358" y="4669"/>
                  </a:cubicBezTo>
                  <a:lnTo>
                    <a:pt x="358" y="4311"/>
                  </a:lnTo>
                  <a:lnTo>
                    <a:pt x="5216" y="4311"/>
                  </a:lnTo>
                  <a:cubicBezTo>
                    <a:pt x="5216" y="4383"/>
                    <a:pt x="5288" y="4478"/>
                    <a:pt x="5383" y="4478"/>
                  </a:cubicBezTo>
                  <a:lnTo>
                    <a:pt x="6478" y="4478"/>
                  </a:lnTo>
                  <a:cubicBezTo>
                    <a:pt x="6574" y="4478"/>
                    <a:pt x="6669" y="4383"/>
                    <a:pt x="6669" y="4311"/>
                  </a:cubicBezTo>
                  <a:close/>
                  <a:moveTo>
                    <a:pt x="739" y="1"/>
                  </a:moveTo>
                  <a:cubicBezTo>
                    <a:pt x="644" y="1"/>
                    <a:pt x="572" y="96"/>
                    <a:pt x="572" y="191"/>
                  </a:cubicBezTo>
                  <a:lnTo>
                    <a:pt x="572" y="3906"/>
                  </a:lnTo>
                  <a:lnTo>
                    <a:pt x="358" y="3906"/>
                  </a:lnTo>
                  <a:cubicBezTo>
                    <a:pt x="144" y="3906"/>
                    <a:pt x="1" y="4073"/>
                    <a:pt x="1" y="4264"/>
                  </a:cubicBezTo>
                  <a:lnTo>
                    <a:pt x="1" y="4621"/>
                  </a:lnTo>
                  <a:cubicBezTo>
                    <a:pt x="1" y="4931"/>
                    <a:pt x="239" y="5169"/>
                    <a:pt x="525" y="5169"/>
                  </a:cubicBezTo>
                  <a:lnTo>
                    <a:pt x="11313" y="5169"/>
                  </a:lnTo>
                  <a:cubicBezTo>
                    <a:pt x="11598" y="5169"/>
                    <a:pt x="11837" y="4931"/>
                    <a:pt x="11837" y="4621"/>
                  </a:cubicBezTo>
                  <a:lnTo>
                    <a:pt x="11837" y="4264"/>
                  </a:lnTo>
                  <a:cubicBezTo>
                    <a:pt x="11908" y="4073"/>
                    <a:pt x="11741" y="3906"/>
                    <a:pt x="11551" y="3906"/>
                  </a:cubicBezTo>
                  <a:lnTo>
                    <a:pt x="11336" y="3906"/>
                  </a:lnTo>
                  <a:lnTo>
                    <a:pt x="11336" y="191"/>
                  </a:lnTo>
                  <a:cubicBezTo>
                    <a:pt x="11336" y="96"/>
                    <a:pt x="11241" y="1"/>
                    <a:pt x="11146" y="1"/>
                  </a:cubicBezTo>
                  <a:cubicBezTo>
                    <a:pt x="11074" y="1"/>
                    <a:pt x="10979" y="96"/>
                    <a:pt x="10979" y="191"/>
                  </a:cubicBezTo>
                  <a:lnTo>
                    <a:pt x="10979" y="3906"/>
                  </a:lnTo>
                  <a:lnTo>
                    <a:pt x="930" y="3906"/>
                  </a:lnTo>
                  <a:lnTo>
                    <a:pt x="930" y="191"/>
                  </a:lnTo>
                  <a:cubicBezTo>
                    <a:pt x="930" y="96"/>
                    <a:pt x="83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94;p58">
              <a:extLst>
                <a:ext uri="{FF2B5EF4-FFF2-40B4-BE49-F238E27FC236}">
                  <a16:creationId xmlns:a16="http://schemas.microsoft.com/office/drawing/2014/main" id="{8BF4E852-4FF6-22A5-3E3E-E466519C016C}"/>
                </a:ext>
              </a:extLst>
            </p:cNvPr>
            <p:cNvSpPr/>
            <p:nvPr/>
          </p:nvSpPr>
          <p:spPr>
            <a:xfrm>
              <a:off x="2055670" y="2966593"/>
              <a:ext cx="396895" cy="133124"/>
            </a:xfrm>
            <a:custGeom>
              <a:avLst/>
              <a:gdLst/>
              <a:ahLst/>
              <a:cxnLst/>
              <a:rect l="l" t="t" r="r" b="b"/>
              <a:pathLst>
                <a:path w="11860" h="3978" extrusionOk="0">
                  <a:moveTo>
                    <a:pt x="10503" y="334"/>
                  </a:moveTo>
                  <a:cubicBezTo>
                    <a:pt x="10598" y="334"/>
                    <a:pt x="10669" y="382"/>
                    <a:pt x="10693" y="453"/>
                  </a:cubicBezTo>
                  <a:lnTo>
                    <a:pt x="11431" y="2192"/>
                  </a:lnTo>
                  <a:lnTo>
                    <a:pt x="429" y="2192"/>
                  </a:lnTo>
                  <a:lnTo>
                    <a:pt x="1167" y="453"/>
                  </a:lnTo>
                  <a:cubicBezTo>
                    <a:pt x="1191" y="382"/>
                    <a:pt x="1263" y="334"/>
                    <a:pt x="1358" y="334"/>
                  </a:cubicBezTo>
                  <a:close/>
                  <a:moveTo>
                    <a:pt x="2834" y="2525"/>
                  </a:moveTo>
                  <a:cubicBezTo>
                    <a:pt x="2787" y="3144"/>
                    <a:pt x="2239" y="3621"/>
                    <a:pt x="1596" y="3621"/>
                  </a:cubicBezTo>
                  <a:cubicBezTo>
                    <a:pt x="953" y="3621"/>
                    <a:pt x="429" y="3144"/>
                    <a:pt x="334" y="2525"/>
                  </a:cubicBezTo>
                  <a:close/>
                  <a:moveTo>
                    <a:pt x="5716" y="2525"/>
                  </a:moveTo>
                  <a:cubicBezTo>
                    <a:pt x="5644" y="3144"/>
                    <a:pt x="5120" y="3621"/>
                    <a:pt x="4477" y="3621"/>
                  </a:cubicBezTo>
                  <a:cubicBezTo>
                    <a:pt x="3858" y="3621"/>
                    <a:pt x="3311" y="3144"/>
                    <a:pt x="3215" y="2525"/>
                  </a:cubicBezTo>
                  <a:close/>
                  <a:moveTo>
                    <a:pt x="8621" y="2525"/>
                  </a:moveTo>
                  <a:cubicBezTo>
                    <a:pt x="8526" y="3144"/>
                    <a:pt x="7978" y="3621"/>
                    <a:pt x="7359" y="3621"/>
                  </a:cubicBezTo>
                  <a:cubicBezTo>
                    <a:pt x="6740" y="3621"/>
                    <a:pt x="6192" y="3144"/>
                    <a:pt x="6121" y="2525"/>
                  </a:cubicBezTo>
                  <a:close/>
                  <a:moveTo>
                    <a:pt x="11503" y="2525"/>
                  </a:moveTo>
                  <a:cubicBezTo>
                    <a:pt x="11408" y="3144"/>
                    <a:pt x="10884" y="3621"/>
                    <a:pt x="10241" y="3621"/>
                  </a:cubicBezTo>
                  <a:cubicBezTo>
                    <a:pt x="9621" y="3621"/>
                    <a:pt x="9098" y="3144"/>
                    <a:pt x="9002" y="2525"/>
                  </a:cubicBezTo>
                  <a:close/>
                  <a:moveTo>
                    <a:pt x="1334" y="1"/>
                  </a:moveTo>
                  <a:cubicBezTo>
                    <a:pt x="1143" y="1"/>
                    <a:pt x="929" y="120"/>
                    <a:pt x="834" y="334"/>
                  </a:cubicBezTo>
                  <a:lnTo>
                    <a:pt x="0" y="2311"/>
                  </a:lnTo>
                  <a:lnTo>
                    <a:pt x="0" y="2382"/>
                  </a:lnTo>
                  <a:cubicBezTo>
                    <a:pt x="0" y="3264"/>
                    <a:pt x="715" y="3978"/>
                    <a:pt x="1620" y="3978"/>
                  </a:cubicBezTo>
                  <a:cubicBezTo>
                    <a:pt x="2239" y="3978"/>
                    <a:pt x="2763" y="3621"/>
                    <a:pt x="3049" y="3097"/>
                  </a:cubicBezTo>
                  <a:cubicBezTo>
                    <a:pt x="3311" y="3621"/>
                    <a:pt x="3835" y="3978"/>
                    <a:pt x="4477" y="3978"/>
                  </a:cubicBezTo>
                  <a:cubicBezTo>
                    <a:pt x="5097" y="3978"/>
                    <a:pt x="5644" y="3621"/>
                    <a:pt x="5906" y="3097"/>
                  </a:cubicBezTo>
                  <a:cubicBezTo>
                    <a:pt x="6168" y="3621"/>
                    <a:pt x="6716" y="3978"/>
                    <a:pt x="7335" y="3978"/>
                  </a:cubicBezTo>
                  <a:cubicBezTo>
                    <a:pt x="7954" y="3978"/>
                    <a:pt x="8502" y="3621"/>
                    <a:pt x="8764" y="3097"/>
                  </a:cubicBezTo>
                  <a:cubicBezTo>
                    <a:pt x="9026" y="3621"/>
                    <a:pt x="9574" y="3978"/>
                    <a:pt x="10193" y="3978"/>
                  </a:cubicBezTo>
                  <a:cubicBezTo>
                    <a:pt x="11074" y="3978"/>
                    <a:pt x="11789" y="3264"/>
                    <a:pt x="11789" y="2382"/>
                  </a:cubicBezTo>
                  <a:cubicBezTo>
                    <a:pt x="11860" y="2359"/>
                    <a:pt x="11860" y="2311"/>
                    <a:pt x="11860" y="2311"/>
                  </a:cubicBezTo>
                  <a:lnTo>
                    <a:pt x="11026" y="334"/>
                  </a:lnTo>
                  <a:cubicBezTo>
                    <a:pt x="10931" y="120"/>
                    <a:pt x="10717" y="1"/>
                    <a:pt x="1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95;p58">
              <a:extLst>
                <a:ext uri="{FF2B5EF4-FFF2-40B4-BE49-F238E27FC236}">
                  <a16:creationId xmlns:a16="http://schemas.microsoft.com/office/drawing/2014/main" id="{238AAA6B-4098-B84E-590C-CD44690E727E}"/>
                </a:ext>
              </a:extLst>
            </p:cNvPr>
            <p:cNvSpPr/>
            <p:nvPr/>
          </p:nvSpPr>
          <p:spPr>
            <a:xfrm>
              <a:off x="2161652" y="3102359"/>
              <a:ext cx="63550" cy="96982"/>
            </a:xfrm>
            <a:custGeom>
              <a:avLst/>
              <a:gdLst/>
              <a:ahLst/>
              <a:cxnLst/>
              <a:rect l="l" t="t" r="r" b="b"/>
              <a:pathLst>
                <a:path w="1899" h="2898" extrusionOk="0">
                  <a:moveTo>
                    <a:pt x="334" y="540"/>
                  </a:moveTo>
                  <a:lnTo>
                    <a:pt x="1287" y="1350"/>
                  </a:lnTo>
                  <a:lnTo>
                    <a:pt x="763" y="1374"/>
                  </a:lnTo>
                  <a:cubicBezTo>
                    <a:pt x="739" y="1374"/>
                    <a:pt x="691" y="1421"/>
                    <a:pt x="644" y="1445"/>
                  </a:cubicBezTo>
                  <a:lnTo>
                    <a:pt x="334" y="1802"/>
                  </a:lnTo>
                  <a:lnTo>
                    <a:pt x="334" y="540"/>
                  </a:lnTo>
                  <a:close/>
                  <a:moveTo>
                    <a:pt x="164" y="1"/>
                  </a:moveTo>
                  <a:cubicBezTo>
                    <a:pt x="140" y="1"/>
                    <a:pt x="116" y="6"/>
                    <a:pt x="96" y="16"/>
                  </a:cubicBezTo>
                  <a:cubicBezTo>
                    <a:pt x="25" y="40"/>
                    <a:pt x="1" y="111"/>
                    <a:pt x="1" y="159"/>
                  </a:cubicBezTo>
                  <a:lnTo>
                    <a:pt x="1" y="2207"/>
                  </a:lnTo>
                  <a:cubicBezTo>
                    <a:pt x="1" y="2279"/>
                    <a:pt x="25" y="2374"/>
                    <a:pt x="120" y="2374"/>
                  </a:cubicBezTo>
                  <a:lnTo>
                    <a:pt x="167" y="2374"/>
                  </a:lnTo>
                  <a:cubicBezTo>
                    <a:pt x="239" y="2374"/>
                    <a:pt x="263" y="2326"/>
                    <a:pt x="286" y="2302"/>
                  </a:cubicBezTo>
                  <a:lnTo>
                    <a:pt x="739" y="1826"/>
                  </a:lnTo>
                  <a:lnTo>
                    <a:pt x="1191" y="2803"/>
                  </a:lnTo>
                  <a:cubicBezTo>
                    <a:pt x="1215" y="2874"/>
                    <a:pt x="1287" y="2898"/>
                    <a:pt x="1334" y="2898"/>
                  </a:cubicBezTo>
                  <a:cubicBezTo>
                    <a:pt x="1358" y="2898"/>
                    <a:pt x="1406" y="2898"/>
                    <a:pt x="1406" y="2874"/>
                  </a:cubicBezTo>
                  <a:cubicBezTo>
                    <a:pt x="1477" y="2850"/>
                    <a:pt x="1525" y="2731"/>
                    <a:pt x="1477" y="2636"/>
                  </a:cubicBezTo>
                  <a:lnTo>
                    <a:pt x="1049" y="1659"/>
                  </a:lnTo>
                  <a:lnTo>
                    <a:pt x="1692" y="1612"/>
                  </a:lnTo>
                  <a:cubicBezTo>
                    <a:pt x="1763" y="1612"/>
                    <a:pt x="1811" y="1564"/>
                    <a:pt x="1834" y="1493"/>
                  </a:cubicBezTo>
                  <a:cubicBezTo>
                    <a:pt x="1844" y="1496"/>
                    <a:pt x="1852" y="1497"/>
                    <a:pt x="1858" y="1497"/>
                  </a:cubicBezTo>
                  <a:cubicBezTo>
                    <a:pt x="1899" y="1497"/>
                    <a:pt x="1872" y="1436"/>
                    <a:pt x="1811" y="1374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571;p58">
            <a:extLst>
              <a:ext uri="{FF2B5EF4-FFF2-40B4-BE49-F238E27FC236}">
                <a16:creationId xmlns:a16="http://schemas.microsoft.com/office/drawing/2014/main" id="{6D581D54-FDD3-776F-21B2-81F0124BCA18}"/>
              </a:ext>
            </a:extLst>
          </p:cNvPr>
          <p:cNvGrpSpPr/>
          <p:nvPr/>
        </p:nvGrpSpPr>
        <p:grpSpPr>
          <a:xfrm>
            <a:off x="1281505" y="2555263"/>
            <a:ext cx="685437" cy="571012"/>
            <a:chOff x="3358678" y="3603357"/>
            <a:chExt cx="398501" cy="335554"/>
          </a:xfrm>
        </p:grpSpPr>
        <p:sp>
          <p:nvSpPr>
            <p:cNvPr id="18" name="Google Shape;4572;p58">
              <a:extLst>
                <a:ext uri="{FF2B5EF4-FFF2-40B4-BE49-F238E27FC236}">
                  <a16:creationId xmlns:a16="http://schemas.microsoft.com/office/drawing/2014/main" id="{0BF2A3C3-206E-B50A-9F21-87A07E6B8737}"/>
                </a:ext>
              </a:extLst>
            </p:cNvPr>
            <p:cNvSpPr/>
            <p:nvPr/>
          </p:nvSpPr>
          <p:spPr>
            <a:xfrm>
              <a:off x="3384948" y="3628054"/>
              <a:ext cx="12014" cy="12014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3;p58">
              <a:extLst>
                <a:ext uri="{FF2B5EF4-FFF2-40B4-BE49-F238E27FC236}">
                  <a16:creationId xmlns:a16="http://schemas.microsoft.com/office/drawing/2014/main" id="{428F477E-A156-29B7-A019-4F7AEEFA6D0B}"/>
                </a:ext>
              </a:extLst>
            </p:cNvPr>
            <p:cNvSpPr/>
            <p:nvPr/>
          </p:nvSpPr>
          <p:spPr>
            <a:xfrm>
              <a:off x="3421625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58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74;p58">
              <a:extLst>
                <a:ext uri="{FF2B5EF4-FFF2-40B4-BE49-F238E27FC236}">
                  <a16:creationId xmlns:a16="http://schemas.microsoft.com/office/drawing/2014/main" id="{E4C1D8F3-A255-2BB9-3865-5DC13233A061}"/>
                </a:ext>
              </a:extLst>
            </p:cNvPr>
            <p:cNvSpPr/>
            <p:nvPr/>
          </p:nvSpPr>
          <p:spPr>
            <a:xfrm>
              <a:off x="3404089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75;p58">
              <a:extLst>
                <a:ext uri="{FF2B5EF4-FFF2-40B4-BE49-F238E27FC236}">
                  <a16:creationId xmlns:a16="http://schemas.microsoft.com/office/drawing/2014/main" id="{69FE633F-8F37-AD08-45A3-55EA0B2B90F5}"/>
                </a:ext>
              </a:extLst>
            </p:cNvPr>
            <p:cNvSpPr/>
            <p:nvPr/>
          </p:nvSpPr>
          <p:spPr>
            <a:xfrm>
              <a:off x="3664678" y="3628054"/>
              <a:ext cx="67800" cy="12014"/>
            </a:xfrm>
            <a:custGeom>
              <a:avLst/>
              <a:gdLst/>
              <a:ahLst/>
              <a:cxnLst/>
              <a:rect l="l" t="t" r="r" b="b"/>
              <a:pathLst>
                <a:path w="2026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30" y="358"/>
                    <a:pt x="2025" y="263"/>
                    <a:pt x="2025" y="168"/>
                  </a:cubicBezTo>
                  <a:cubicBezTo>
                    <a:pt x="2025" y="96"/>
                    <a:pt x="1930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76;p58">
              <a:extLst>
                <a:ext uri="{FF2B5EF4-FFF2-40B4-BE49-F238E27FC236}">
                  <a16:creationId xmlns:a16="http://schemas.microsoft.com/office/drawing/2014/main" id="{A7FC40F3-D5AC-15CB-EB37-D9AF7BBCAA30}"/>
                </a:ext>
              </a:extLst>
            </p:cNvPr>
            <p:cNvSpPr/>
            <p:nvPr/>
          </p:nvSpPr>
          <p:spPr>
            <a:xfrm>
              <a:off x="3446322" y="3628054"/>
              <a:ext cx="205642" cy="12014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50" y="358"/>
                    <a:pt x="6145" y="263"/>
                    <a:pt x="6145" y="168"/>
                  </a:cubicBezTo>
                  <a:cubicBezTo>
                    <a:pt x="6145" y="96"/>
                    <a:pt x="605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77;p58">
              <a:extLst>
                <a:ext uri="{FF2B5EF4-FFF2-40B4-BE49-F238E27FC236}">
                  <a16:creationId xmlns:a16="http://schemas.microsoft.com/office/drawing/2014/main" id="{793F8025-367E-D3DE-6BB0-A8B0634AB9FB}"/>
                </a:ext>
              </a:extLst>
            </p:cNvPr>
            <p:cNvSpPr/>
            <p:nvPr/>
          </p:nvSpPr>
          <p:spPr>
            <a:xfrm>
              <a:off x="3358678" y="3603357"/>
              <a:ext cx="398501" cy="335554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69" y="334"/>
                  </a:moveTo>
                  <a:cubicBezTo>
                    <a:pt x="11383" y="334"/>
                    <a:pt x="11550" y="525"/>
                    <a:pt x="11550" y="739"/>
                  </a:cubicBezTo>
                  <a:lnTo>
                    <a:pt x="11550" y="1477"/>
                  </a:lnTo>
                  <a:lnTo>
                    <a:pt x="11002" y="1477"/>
                  </a:lnTo>
                  <a:cubicBezTo>
                    <a:pt x="10907" y="1477"/>
                    <a:pt x="10812" y="1572"/>
                    <a:pt x="10812" y="1668"/>
                  </a:cubicBezTo>
                  <a:cubicBezTo>
                    <a:pt x="10812" y="1739"/>
                    <a:pt x="10907" y="1834"/>
                    <a:pt x="11002" y="1834"/>
                  </a:cubicBezTo>
                  <a:lnTo>
                    <a:pt x="11550" y="1834"/>
                  </a:lnTo>
                  <a:lnTo>
                    <a:pt x="11550" y="9288"/>
                  </a:lnTo>
                  <a:cubicBezTo>
                    <a:pt x="11550" y="9479"/>
                    <a:pt x="11383" y="9669"/>
                    <a:pt x="11169" y="9669"/>
                  </a:cubicBezTo>
                  <a:lnTo>
                    <a:pt x="762" y="9669"/>
                  </a:lnTo>
                  <a:cubicBezTo>
                    <a:pt x="548" y="9669"/>
                    <a:pt x="357" y="9479"/>
                    <a:pt x="357" y="9288"/>
                  </a:cubicBezTo>
                  <a:lnTo>
                    <a:pt x="357" y="1834"/>
                  </a:lnTo>
                  <a:lnTo>
                    <a:pt x="10216" y="1834"/>
                  </a:lnTo>
                  <a:cubicBezTo>
                    <a:pt x="10312" y="1834"/>
                    <a:pt x="10407" y="1739"/>
                    <a:pt x="10407" y="1668"/>
                  </a:cubicBezTo>
                  <a:cubicBezTo>
                    <a:pt x="10407" y="1572"/>
                    <a:pt x="10312" y="1477"/>
                    <a:pt x="10216" y="1477"/>
                  </a:cubicBezTo>
                  <a:lnTo>
                    <a:pt x="357" y="1477"/>
                  </a:lnTo>
                  <a:lnTo>
                    <a:pt x="357" y="739"/>
                  </a:lnTo>
                  <a:cubicBezTo>
                    <a:pt x="357" y="525"/>
                    <a:pt x="548" y="334"/>
                    <a:pt x="762" y="334"/>
                  </a:cubicBezTo>
                  <a:close/>
                  <a:moveTo>
                    <a:pt x="762" y="1"/>
                  </a:moveTo>
                  <a:cubicBezTo>
                    <a:pt x="333" y="1"/>
                    <a:pt x="0" y="310"/>
                    <a:pt x="0" y="739"/>
                  </a:cubicBezTo>
                  <a:lnTo>
                    <a:pt x="0" y="9288"/>
                  </a:lnTo>
                  <a:cubicBezTo>
                    <a:pt x="0" y="9693"/>
                    <a:pt x="333" y="10026"/>
                    <a:pt x="762" y="10026"/>
                  </a:cubicBezTo>
                  <a:lnTo>
                    <a:pt x="11169" y="10026"/>
                  </a:lnTo>
                  <a:cubicBezTo>
                    <a:pt x="11574" y="10026"/>
                    <a:pt x="11907" y="9693"/>
                    <a:pt x="11907" y="9288"/>
                  </a:cubicBezTo>
                  <a:lnTo>
                    <a:pt x="11907" y="739"/>
                  </a:lnTo>
                  <a:cubicBezTo>
                    <a:pt x="11907" y="310"/>
                    <a:pt x="11598" y="1"/>
                    <a:pt x="1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78;p58">
              <a:extLst>
                <a:ext uri="{FF2B5EF4-FFF2-40B4-BE49-F238E27FC236}">
                  <a16:creationId xmlns:a16="http://schemas.microsoft.com/office/drawing/2014/main" id="{ED32208A-C7FE-8FAC-A45D-3FE061D5930D}"/>
                </a:ext>
              </a:extLst>
            </p:cNvPr>
            <p:cNvSpPr/>
            <p:nvPr/>
          </p:nvSpPr>
          <p:spPr>
            <a:xfrm>
              <a:off x="3391339" y="3689428"/>
              <a:ext cx="185731" cy="161803"/>
            </a:xfrm>
            <a:custGeom>
              <a:avLst/>
              <a:gdLst/>
              <a:ahLst/>
              <a:cxnLst/>
              <a:rect l="l" t="t" r="r" b="b"/>
              <a:pathLst>
                <a:path w="5550" h="4835" extrusionOk="0">
                  <a:moveTo>
                    <a:pt x="4359" y="358"/>
                  </a:moveTo>
                  <a:lnTo>
                    <a:pt x="5073" y="1501"/>
                  </a:lnTo>
                  <a:lnTo>
                    <a:pt x="501" y="1501"/>
                  </a:lnTo>
                  <a:lnTo>
                    <a:pt x="1215" y="358"/>
                  </a:lnTo>
                  <a:close/>
                  <a:moveTo>
                    <a:pt x="1286" y="1858"/>
                  </a:moveTo>
                  <a:cubicBezTo>
                    <a:pt x="1263" y="2096"/>
                    <a:pt x="1048" y="2239"/>
                    <a:pt x="810" y="2239"/>
                  </a:cubicBezTo>
                  <a:cubicBezTo>
                    <a:pt x="572" y="2239"/>
                    <a:pt x="381" y="2096"/>
                    <a:pt x="334" y="1858"/>
                  </a:cubicBezTo>
                  <a:close/>
                  <a:moveTo>
                    <a:pt x="2596" y="1858"/>
                  </a:moveTo>
                  <a:cubicBezTo>
                    <a:pt x="2549" y="2096"/>
                    <a:pt x="2358" y="2239"/>
                    <a:pt x="2120" y="2239"/>
                  </a:cubicBezTo>
                  <a:cubicBezTo>
                    <a:pt x="1882" y="2239"/>
                    <a:pt x="1715" y="2072"/>
                    <a:pt x="1644" y="1858"/>
                  </a:cubicBezTo>
                  <a:close/>
                  <a:moveTo>
                    <a:pt x="3906" y="1858"/>
                  </a:moveTo>
                  <a:cubicBezTo>
                    <a:pt x="3882" y="2096"/>
                    <a:pt x="3668" y="2239"/>
                    <a:pt x="3430" y="2239"/>
                  </a:cubicBezTo>
                  <a:cubicBezTo>
                    <a:pt x="3168" y="2239"/>
                    <a:pt x="3001" y="2096"/>
                    <a:pt x="2953" y="1858"/>
                  </a:cubicBezTo>
                  <a:close/>
                  <a:moveTo>
                    <a:pt x="5192" y="1858"/>
                  </a:moveTo>
                  <a:cubicBezTo>
                    <a:pt x="5168" y="2096"/>
                    <a:pt x="4954" y="2239"/>
                    <a:pt x="4716" y="2239"/>
                  </a:cubicBezTo>
                  <a:cubicBezTo>
                    <a:pt x="4478" y="2239"/>
                    <a:pt x="4311" y="2072"/>
                    <a:pt x="4239" y="1858"/>
                  </a:cubicBezTo>
                  <a:close/>
                  <a:moveTo>
                    <a:pt x="4097" y="2263"/>
                  </a:moveTo>
                  <a:lnTo>
                    <a:pt x="4097" y="3525"/>
                  </a:lnTo>
                  <a:lnTo>
                    <a:pt x="3311" y="3525"/>
                  </a:lnTo>
                  <a:lnTo>
                    <a:pt x="3311" y="2596"/>
                  </a:lnTo>
                  <a:lnTo>
                    <a:pt x="3430" y="2596"/>
                  </a:lnTo>
                  <a:cubicBezTo>
                    <a:pt x="3716" y="2596"/>
                    <a:pt x="3954" y="2477"/>
                    <a:pt x="4097" y="2263"/>
                  </a:cubicBezTo>
                  <a:close/>
                  <a:moveTo>
                    <a:pt x="1453" y="2311"/>
                  </a:moveTo>
                  <a:cubicBezTo>
                    <a:pt x="1596" y="2501"/>
                    <a:pt x="1834" y="2620"/>
                    <a:pt x="2096" y="2620"/>
                  </a:cubicBezTo>
                  <a:cubicBezTo>
                    <a:pt x="2168" y="2596"/>
                    <a:pt x="2191" y="2596"/>
                    <a:pt x="2215" y="2596"/>
                  </a:cubicBezTo>
                  <a:lnTo>
                    <a:pt x="2215" y="3549"/>
                  </a:lnTo>
                  <a:lnTo>
                    <a:pt x="1453" y="3549"/>
                  </a:lnTo>
                  <a:lnTo>
                    <a:pt x="1453" y="2311"/>
                  </a:lnTo>
                  <a:close/>
                  <a:moveTo>
                    <a:pt x="2787" y="2311"/>
                  </a:moveTo>
                  <a:cubicBezTo>
                    <a:pt x="2834" y="2358"/>
                    <a:pt x="2906" y="2406"/>
                    <a:pt x="3001" y="2477"/>
                  </a:cubicBezTo>
                  <a:lnTo>
                    <a:pt x="3001" y="3739"/>
                  </a:lnTo>
                  <a:cubicBezTo>
                    <a:pt x="3001" y="3811"/>
                    <a:pt x="3073" y="3906"/>
                    <a:pt x="3168" y="3906"/>
                  </a:cubicBezTo>
                  <a:lnTo>
                    <a:pt x="4263" y="3906"/>
                  </a:lnTo>
                  <a:cubicBezTo>
                    <a:pt x="4359" y="3906"/>
                    <a:pt x="4454" y="3811"/>
                    <a:pt x="4454" y="3739"/>
                  </a:cubicBezTo>
                  <a:lnTo>
                    <a:pt x="4454" y="2549"/>
                  </a:lnTo>
                  <a:cubicBezTo>
                    <a:pt x="4549" y="2573"/>
                    <a:pt x="4620" y="2596"/>
                    <a:pt x="4740" y="2596"/>
                  </a:cubicBezTo>
                  <a:lnTo>
                    <a:pt x="4859" y="2596"/>
                  </a:lnTo>
                  <a:lnTo>
                    <a:pt x="4859" y="4478"/>
                  </a:lnTo>
                  <a:lnTo>
                    <a:pt x="691" y="4478"/>
                  </a:lnTo>
                  <a:lnTo>
                    <a:pt x="691" y="2596"/>
                  </a:lnTo>
                  <a:lnTo>
                    <a:pt x="810" y="2596"/>
                  </a:lnTo>
                  <a:cubicBezTo>
                    <a:pt x="905" y="2596"/>
                    <a:pt x="1024" y="2573"/>
                    <a:pt x="1120" y="2549"/>
                  </a:cubicBezTo>
                  <a:lnTo>
                    <a:pt x="1120" y="3739"/>
                  </a:lnTo>
                  <a:cubicBezTo>
                    <a:pt x="1120" y="3811"/>
                    <a:pt x="1215" y="3906"/>
                    <a:pt x="1286" y="3906"/>
                  </a:cubicBezTo>
                  <a:lnTo>
                    <a:pt x="2406" y="3906"/>
                  </a:lnTo>
                  <a:cubicBezTo>
                    <a:pt x="2477" y="3906"/>
                    <a:pt x="2572" y="3811"/>
                    <a:pt x="2572" y="3739"/>
                  </a:cubicBezTo>
                  <a:lnTo>
                    <a:pt x="2572" y="2477"/>
                  </a:lnTo>
                  <a:cubicBezTo>
                    <a:pt x="2668" y="2430"/>
                    <a:pt x="2715" y="2358"/>
                    <a:pt x="2787" y="2311"/>
                  </a:cubicBezTo>
                  <a:close/>
                  <a:moveTo>
                    <a:pt x="1120" y="1"/>
                  </a:moveTo>
                  <a:cubicBezTo>
                    <a:pt x="1048" y="1"/>
                    <a:pt x="1001" y="48"/>
                    <a:pt x="977" y="96"/>
                  </a:cubicBezTo>
                  <a:lnTo>
                    <a:pt x="48" y="1596"/>
                  </a:lnTo>
                  <a:cubicBezTo>
                    <a:pt x="0" y="1620"/>
                    <a:pt x="0" y="1644"/>
                    <a:pt x="0" y="1668"/>
                  </a:cubicBezTo>
                  <a:lnTo>
                    <a:pt x="0" y="1763"/>
                  </a:lnTo>
                  <a:cubicBezTo>
                    <a:pt x="0" y="2072"/>
                    <a:pt x="167" y="2311"/>
                    <a:pt x="358" y="2453"/>
                  </a:cubicBezTo>
                  <a:lnTo>
                    <a:pt x="358" y="4478"/>
                  </a:lnTo>
                  <a:cubicBezTo>
                    <a:pt x="286" y="4478"/>
                    <a:pt x="191" y="4573"/>
                    <a:pt x="191" y="4644"/>
                  </a:cubicBezTo>
                  <a:cubicBezTo>
                    <a:pt x="191" y="4740"/>
                    <a:pt x="286" y="4835"/>
                    <a:pt x="358" y="4835"/>
                  </a:cubicBezTo>
                  <a:lnTo>
                    <a:pt x="5192" y="4835"/>
                  </a:lnTo>
                  <a:cubicBezTo>
                    <a:pt x="5287" y="4835"/>
                    <a:pt x="5359" y="4740"/>
                    <a:pt x="5359" y="4644"/>
                  </a:cubicBezTo>
                  <a:cubicBezTo>
                    <a:pt x="5359" y="4573"/>
                    <a:pt x="5287" y="4478"/>
                    <a:pt x="5192" y="4478"/>
                  </a:cubicBezTo>
                  <a:lnTo>
                    <a:pt x="5192" y="2477"/>
                  </a:lnTo>
                  <a:cubicBezTo>
                    <a:pt x="5406" y="2334"/>
                    <a:pt x="5549" y="2072"/>
                    <a:pt x="5549" y="1763"/>
                  </a:cubicBezTo>
                  <a:lnTo>
                    <a:pt x="5549" y="1668"/>
                  </a:lnTo>
                  <a:cubicBezTo>
                    <a:pt x="5549" y="1644"/>
                    <a:pt x="5549" y="1620"/>
                    <a:pt x="5525" y="1596"/>
                  </a:cubicBezTo>
                  <a:lnTo>
                    <a:pt x="4597" y="96"/>
                  </a:lnTo>
                  <a:cubicBezTo>
                    <a:pt x="4573" y="48"/>
                    <a:pt x="4501" y="1"/>
                    <a:pt x="4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9;p58">
              <a:extLst>
                <a:ext uri="{FF2B5EF4-FFF2-40B4-BE49-F238E27FC236}">
                  <a16:creationId xmlns:a16="http://schemas.microsoft.com/office/drawing/2014/main" id="{F22B49D8-191A-A00D-0560-B5C656FCA8CD}"/>
                </a:ext>
              </a:extLst>
            </p:cNvPr>
            <p:cNvSpPr/>
            <p:nvPr/>
          </p:nvSpPr>
          <p:spPr>
            <a:xfrm>
              <a:off x="3596142" y="3691035"/>
              <a:ext cx="123586" cy="42266"/>
            </a:xfrm>
            <a:custGeom>
              <a:avLst/>
              <a:gdLst/>
              <a:ahLst/>
              <a:cxnLst/>
              <a:rect l="l" t="t" r="r" b="b"/>
              <a:pathLst>
                <a:path w="3693" h="1263" extrusionOk="0">
                  <a:moveTo>
                    <a:pt x="3359" y="357"/>
                  </a:moveTo>
                  <a:lnTo>
                    <a:pt x="3359" y="881"/>
                  </a:lnTo>
                  <a:lnTo>
                    <a:pt x="382" y="881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905"/>
                  </a:lnTo>
                  <a:cubicBezTo>
                    <a:pt x="1" y="1120"/>
                    <a:pt x="144" y="1262"/>
                    <a:pt x="358" y="1262"/>
                  </a:cubicBezTo>
                  <a:lnTo>
                    <a:pt x="3335" y="1262"/>
                  </a:lnTo>
                  <a:cubicBezTo>
                    <a:pt x="3549" y="1262"/>
                    <a:pt x="3692" y="1120"/>
                    <a:pt x="3692" y="905"/>
                  </a:cubicBezTo>
                  <a:lnTo>
                    <a:pt x="3692" y="357"/>
                  </a:lnTo>
                  <a:cubicBezTo>
                    <a:pt x="3692" y="143"/>
                    <a:pt x="354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0;p58">
              <a:extLst>
                <a:ext uri="{FF2B5EF4-FFF2-40B4-BE49-F238E27FC236}">
                  <a16:creationId xmlns:a16="http://schemas.microsoft.com/office/drawing/2014/main" id="{D2CF36A2-5792-11AA-9556-69D1CBFD30E3}"/>
                </a:ext>
              </a:extLst>
            </p:cNvPr>
            <p:cNvSpPr/>
            <p:nvPr/>
          </p:nvSpPr>
          <p:spPr>
            <a:xfrm>
              <a:off x="3596142" y="3746820"/>
              <a:ext cx="98856" cy="35105"/>
            </a:xfrm>
            <a:custGeom>
              <a:avLst/>
              <a:gdLst/>
              <a:ahLst/>
              <a:cxnLst/>
              <a:rect l="l" t="t" r="r" b="b"/>
              <a:pathLst>
                <a:path w="2954" h="1049" extrusionOk="0">
                  <a:moveTo>
                    <a:pt x="2620" y="357"/>
                  </a:moveTo>
                  <a:lnTo>
                    <a:pt x="2620" y="715"/>
                  </a:lnTo>
                  <a:lnTo>
                    <a:pt x="382" y="715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691"/>
                  </a:lnTo>
                  <a:cubicBezTo>
                    <a:pt x="1" y="905"/>
                    <a:pt x="144" y="1048"/>
                    <a:pt x="358" y="1048"/>
                  </a:cubicBezTo>
                  <a:lnTo>
                    <a:pt x="2597" y="1048"/>
                  </a:lnTo>
                  <a:cubicBezTo>
                    <a:pt x="2787" y="1048"/>
                    <a:pt x="2954" y="905"/>
                    <a:pt x="2954" y="691"/>
                  </a:cubicBezTo>
                  <a:lnTo>
                    <a:pt x="2954" y="357"/>
                  </a:lnTo>
                  <a:cubicBezTo>
                    <a:pt x="2954" y="143"/>
                    <a:pt x="278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81;p58">
              <a:extLst>
                <a:ext uri="{FF2B5EF4-FFF2-40B4-BE49-F238E27FC236}">
                  <a16:creationId xmlns:a16="http://schemas.microsoft.com/office/drawing/2014/main" id="{EADA2DD6-E82F-F0D5-3E34-FBF5967077A2}"/>
                </a:ext>
              </a:extLst>
            </p:cNvPr>
            <p:cNvSpPr/>
            <p:nvPr/>
          </p:nvSpPr>
          <p:spPr>
            <a:xfrm>
              <a:off x="3596945" y="3802606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548" y="357"/>
                  </a:lnTo>
                  <a:cubicBezTo>
                    <a:pt x="620" y="357"/>
                    <a:pt x="715" y="262"/>
                    <a:pt x="715" y="167"/>
                  </a:cubicBezTo>
                  <a:cubicBezTo>
                    <a:pt x="715" y="72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82;p58">
              <a:extLst>
                <a:ext uri="{FF2B5EF4-FFF2-40B4-BE49-F238E27FC236}">
                  <a16:creationId xmlns:a16="http://schemas.microsoft.com/office/drawing/2014/main" id="{F38AC869-F27F-4F93-6C04-480F09D21685}"/>
                </a:ext>
              </a:extLst>
            </p:cNvPr>
            <p:cNvSpPr/>
            <p:nvPr/>
          </p:nvSpPr>
          <p:spPr>
            <a:xfrm>
              <a:off x="3633623" y="3802606"/>
              <a:ext cx="62178" cy="1198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1667" y="357"/>
                  </a:lnTo>
                  <a:cubicBezTo>
                    <a:pt x="1762" y="357"/>
                    <a:pt x="1858" y="262"/>
                    <a:pt x="1858" y="167"/>
                  </a:cubicBezTo>
                  <a:cubicBezTo>
                    <a:pt x="1834" y="72"/>
                    <a:pt x="1762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83;p58">
              <a:extLst>
                <a:ext uri="{FF2B5EF4-FFF2-40B4-BE49-F238E27FC236}">
                  <a16:creationId xmlns:a16="http://schemas.microsoft.com/office/drawing/2014/main" id="{E24BDD51-0932-2216-8FC1-595588CD4FF0}"/>
                </a:ext>
              </a:extLst>
            </p:cNvPr>
            <p:cNvSpPr/>
            <p:nvPr/>
          </p:nvSpPr>
          <p:spPr>
            <a:xfrm>
              <a:off x="3633623" y="3827302"/>
              <a:ext cx="49428" cy="11980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96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84;p58">
              <a:extLst>
                <a:ext uri="{FF2B5EF4-FFF2-40B4-BE49-F238E27FC236}">
                  <a16:creationId xmlns:a16="http://schemas.microsoft.com/office/drawing/2014/main" id="{26EE6ED6-A0B4-A404-5B37-223813B243CC}"/>
                </a:ext>
              </a:extLst>
            </p:cNvPr>
            <p:cNvSpPr/>
            <p:nvPr/>
          </p:nvSpPr>
          <p:spPr>
            <a:xfrm>
              <a:off x="3440733" y="3888676"/>
              <a:ext cx="67800" cy="11980"/>
            </a:xfrm>
            <a:custGeom>
              <a:avLst/>
              <a:gdLst/>
              <a:ahLst/>
              <a:cxnLst/>
              <a:rect l="l" t="t" r="r" b="b"/>
              <a:pathLst>
                <a:path w="202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68" y="357"/>
                  </a:cubicBezTo>
                  <a:lnTo>
                    <a:pt x="1835" y="357"/>
                  </a:lnTo>
                  <a:cubicBezTo>
                    <a:pt x="1930" y="357"/>
                    <a:pt x="2025" y="286"/>
                    <a:pt x="2025" y="191"/>
                  </a:cubicBezTo>
                  <a:cubicBezTo>
                    <a:pt x="2025" y="95"/>
                    <a:pt x="1930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85;p58">
              <a:extLst>
                <a:ext uri="{FF2B5EF4-FFF2-40B4-BE49-F238E27FC236}">
                  <a16:creationId xmlns:a16="http://schemas.microsoft.com/office/drawing/2014/main" id="{727CD4E9-045F-7FB6-8462-C2D3503A78CC}"/>
                </a:ext>
              </a:extLst>
            </p:cNvPr>
            <p:cNvSpPr/>
            <p:nvPr/>
          </p:nvSpPr>
          <p:spPr>
            <a:xfrm>
              <a:off x="3440733" y="3863946"/>
              <a:ext cx="92497" cy="12014"/>
            </a:xfrm>
            <a:custGeom>
              <a:avLst/>
              <a:gdLst/>
              <a:ahLst/>
              <a:cxnLst/>
              <a:rect l="l" t="t" r="r" b="b"/>
              <a:pathLst>
                <a:path w="2764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597" y="358"/>
                  </a:lnTo>
                  <a:cubicBezTo>
                    <a:pt x="2668" y="358"/>
                    <a:pt x="2763" y="263"/>
                    <a:pt x="2763" y="191"/>
                  </a:cubicBezTo>
                  <a:cubicBezTo>
                    <a:pt x="2763" y="96"/>
                    <a:pt x="2668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86;p58">
              <a:extLst>
                <a:ext uri="{FF2B5EF4-FFF2-40B4-BE49-F238E27FC236}">
                  <a16:creationId xmlns:a16="http://schemas.microsoft.com/office/drawing/2014/main" id="{C49C94E4-7B3E-F2F6-35BA-DF7AFE7893B4}"/>
                </a:ext>
              </a:extLst>
            </p:cNvPr>
            <p:cNvSpPr/>
            <p:nvPr/>
          </p:nvSpPr>
          <p:spPr>
            <a:xfrm>
              <a:off x="3596945" y="3863946"/>
              <a:ext cx="123553" cy="12014"/>
            </a:xfrm>
            <a:custGeom>
              <a:avLst/>
              <a:gdLst/>
              <a:ahLst/>
              <a:cxnLst/>
              <a:rect l="l" t="t" r="r" b="b"/>
              <a:pathLst>
                <a:path w="3692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25" y="358"/>
                  </a:lnTo>
                  <a:cubicBezTo>
                    <a:pt x="3597" y="358"/>
                    <a:pt x="3692" y="263"/>
                    <a:pt x="3692" y="191"/>
                  </a:cubicBezTo>
                  <a:cubicBezTo>
                    <a:pt x="3668" y="96"/>
                    <a:pt x="3597" y="1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87;p58">
              <a:extLst>
                <a:ext uri="{FF2B5EF4-FFF2-40B4-BE49-F238E27FC236}">
                  <a16:creationId xmlns:a16="http://schemas.microsoft.com/office/drawing/2014/main" id="{ABA4D35B-C63C-7268-5A7E-37F24938C2CF}"/>
                </a:ext>
              </a:extLst>
            </p:cNvPr>
            <p:cNvSpPr/>
            <p:nvPr/>
          </p:nvSpPr>
          <p:spPr>
            <a:xfrm>
              <a:off x="3596945" y="3888676"/>
              <a:ext cx="123553" cy="11980"/>
            </a:xfrm>
            <a:custGeom>
              <a:avLst/>
              <a:gdLst/>
              <a:ahLst/>
              <a:cxnLst/>
              <a:rect l="l" t="t" r="r" b="b"/>
              <a:pathLst>
                <a:path w="3692" h="358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lnTo>
                    <a:pt x="3525" y="357"/>
                  </a:lnTo>
                  <a:cubicBezTo>
                    <a:pt x="3597" y="357"/>
                    <a:pt x="3692" y="286"/>
                    <a:pt x="3692" y="191"/>
                  </a:cubicBezTo>
                  <a:cubicBezTo>
                    <a:pt x="3668" y="95"/>
                    <a:pt x="3597" y="0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88;p58">
              <a:extLst>
                <a:ext uri="{FF2B5EF4-FFF2-40B4-BE49-F238E27FC236}">
                  <a16:creationId xmlns:a16="http://schemas.microsoft.com/office/drawing/2014/main" id="{8E992E30-39FB-E03C-554C-554AA7405F4C}"/>
                </a:ext>
              </a:extLst>
            </p:cNvPr>
            <p:cNvSpPr/>
            <p:nvPr/>
          </p:nvSpPr>
          <p:spPr>
            <a:xfrm>
              <a:off x="3404089" y="3863946"/>
              <a:ext cx="23927" cy="12014"/>
            </a:xfrm>
            <a:custGeom>
              <a:avLst/>
              <a:gdLst/>
              <a:ahLst/>
              <a:cxnLst/>
              <a:rect l="l" t="t" r="r" b="b"/>
              <a:pathLst>
                <a:path w="715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524" y="358"/>
                  </a:lnTo>
                  <a:cubicBezTo>
                    <a:pt x="620" y="358"/>
                    <a:pt x="715" y="263"/>
                    <a:pt x="715" y="191"/>
                  </a:cubicBezTo>
                  <a:cubicBezTo>
                    <a:pt x="715" y="96"/>
                    <a:pt x="62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89;p58">
              <a:extLst>
                <a:ext uri="{FF2B5EF4-FFF2-40B4-BE49-F238E27FC236}">
                  <a16:creationId xmlns:a16="http://schemas.microsoft.com/office/drawing/2014/main" id="{F1981CA4-6B67-07AD-5F43-E07167839C9C}"/>
                </a:ext>
              </a:extLst>
            </p:cNvPr>
            <p:cNvSpPr/>
            <p:nvPr/>
          </p:nvSpPr>
          <p:spPr>
            <a:xfrm>
              <a:off x="3404089" y="3888676"/>
              <a:ext cx="23927" cy="11980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24" y="357"/>
                  </a:lnTo>
                  <a:cubicBezTo>
                    <a:pt x="620" y="357"/>
                    <a:pt x="715" y="286"/>
                    <a:pt x="715" y="191"/>
                  </a:cubicBezTo>
                  <a:cubicBezTo>
                    <a:pt x="715" y="95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90;p58">
              <a:extLst>
                <a:ext uri="{FF2B5EF4-FFF2-40B4-BE49-F238E27FC236}">
                  <a16:creationId xmlns:a16="http://schemas.microsoft.com/office/drawing/2014/main" id="{DF0BAF16-FD83-67E5-FF5C-BD89A1B90809}"/>
                </a:ext>
              </a:extLst>
            </p:cNvPr>
            <p:cNvSpPr/>
            <p:nvPr/>
          </p:nvSpPr>
          <p:spPr>
            <a:xfrm>
              <a:off x="3596945" y="3827302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8" y="358"/>
                  </a:lnTo>
                  <a:cubicBezTo>
                    <a:pt x="620" y="358"/>
                    <a:pt x="715" y="262"/>
                    <a:pt x="715" y="167"/>
                  </a:cubicBezTo>
                  <a:cubicBezTo>
                    <a:pt x="715" y="96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024841-2FE2-EC3E-3253-B9316E96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45" y="1782694"/>
            <a:ext cx="5498745" cy="32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5090541" cy="18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9;p30">
            <a:extLst>
              <a:ext uri="{FF2B5EF4-FFF2-40B4-BE49-F238E27FC236}">
                <a16:creationId xmlns:a16="http://schemas.microsoft.com/office/drawing/2014/main" id="{1A11371A-C557-FBF2-50F6-D62A8E096808}"/>
              </a:ext>
            </a:extLst>
          </p:cNvPr>
          <p:cNvSpPr/>
          <p:nvPr/>
        </p:nvSpPr>
        <p:spPr>
          <a:xfrm>
            <a:off x="1266458" y="623487"/>
            <a:ext cx="7743071" cy="3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‘Home Office’ with specialized campaigns</a:t>
            </a:r>
            <a:endParaRPr dirty="0"/>
          </a:p>
        </p:txBody>
      </p:sp>
      <p:grpSp>
        <p:nvGrpSpPr>
          <p:cNvPr id="7" name="Google Shape;4481;p58">
            <a:extLst>
              <a:ext uri="{FF2B5EF4-FFF2-40B4-BE49-F238E27FC236}">
                <a16:creationId xmlns:a16="http://schemas.microsoft.com/office/drawing/2014/main" id="{79BBD5E8-8C1E-D344-E34A-536F1C8E98F0}"/>
              </a:ext>
            </a:extLst>
          </p:cNvPr>
          <p:cNvGrpSpPr/>
          <p:nvPr/>
        </p:nvGrpSpPr>
        <p:grpSpPr>
          <a:xfrm>
            <a:off x="417630" y="1865997"/>
            <a:ext cx="731408" cy="406774"/>
            <a:chOff x="720000" y="3005646"/>
            <a:chExt cx="397698" cy="235159"/>
          </a:xfrm>
        </p:grpSpPr>
        <p:sp>
          <p:nvSpPr>
            <p:cNvPr id="8" name="Google Shape;4482;p58">
              <a:extLst>
                <a:ext uri="{FF2B5EF4-FFF2-40B4-BE49-F238E27FC236}">
                  <a16:creationId xmlns:a16="http://schemas.microsoft.com/office/drawing/2014/main" id="{02ED9130-3D8D-3DBC-51DC-E205937D8C62}"/>
                </a:ext>
              </a:extLst>
            </p:cNvPr>
            <p:cNvSpPr/>
            <p:nvPr/>
          </p:nvSpPr>
          <p:spPr>
            <a:xfrm>
              <a:off x="720000" y="3005646"/>
              <a:ext cx="397698" cy="235159"/>
            </a:xfrm>
            <a:custGeom>
              <a:avLst/>
              <a:gdLst/>
              <a:ahLst/>
              <a:cxnLst/>
              <a:rect l="l" t="t" r="r" b="b"/>
              <a:pathLst>
                <a:path w="11884" h="7027" extrusionOk="0">
                  <a:moveTo>
                    <a:pt x="11336" y="310"/>
                  </a:moveTo>
                  <a:cubicBezTo>
                    <a:pt x="11455" y="310"/>
                    <a:pt x="11550" y="406"/>
                    <a:pt x="11550" y="525"/>
                  </a:cubicBezTo>
                  <a:lnTo>
                    <a:pt x="11550" y="6478"/>
                  </a:lnTo>
                  <a:lnTo>
                    <a:pt x="11527" y="6478"/>
                  </a:lnTo>
                  <a:cubicBezTo>
                    <a:pt x="11527" y="6597"/>
                    <a:pt x="11431" y="6693"/>
                    <a:pt x="11312" y="6693"/>
                  </a:cubicBezTo>
                  <a:lnTo>
                    <a:pt x="2763" y="6693"/>
                  </a:lnTo>
                  <a:cubicBezTo>
                    <a:pt x="2763" y="6597"/>
                    <a:pt x="2691" y="6502"/>
                    <a:pt x="2596" y="6502"/>
                  </a:cubicBezTo>
                  <a:cubicBezTo>
                    <a:pt x="2501" y="6502"/>
                    <a:pt x="2406" y="6597"/>
                    <a:pt x="2406" y="6693"/>
                  </a:cubicBezTo>
                  <a:lnTo>
                    <a:pt x="548" y="6693"/>
                  </a:lnTo>
                  <a:cubicBezTo>
                    <a:pt x="429" y="6693"/>
                    <a:pt x="334" y="6597"/>
                    <a:pt x="334" y="6478"/>
                  </a:cubicBezTo>
                  <a:lnTo>
                    <a:pt x="334" y="4835"/>
                  </a:lnTo>
                  <a:cubicBezTo>
                    <a:pt x="334" y="4811"/>
                    <a:pt x="358" y="4788"/>
                    <a:pt x="358" y="4764"/>
                  </a:cubicBezTo>
                  <a:cubicBezTo>
                    <a:pt x="810" y="4478"/>
                    <a:pt x="1072" y="4002"/>
                    <a:pt x="1072" y="3502"/>
                  </a:cubicBezTo>
                  <a:cubicBezTo>
                    <a:pt x="1072" y="3001"/>
                    <a:pt x="810" y="2525"/>
                    <a:pt x="358" y="2263"/>
                  </a:cubicBezTo>
                  <a:cubicBezTo>
                    <a:pt x="334" y="2216"/>
                    <a:pt x="334" y="2192"/>
                    <a:pt x="334" y="2168"/>
                  </a:cubicBezTo>
                  <a:lnTo>
                    <a:pt x="334" y="525"/>
                  </a:lnTo>
                  <a:cubicBezTo>
                    <a:pt x="334" y="406"/>
                    <a:pt x="429" y="310"/>
                    <a:pt x="548" y="310"/>
                  </a:cubicBezTo>
                  <a:lnTo>
                    <a:pt x="2406" y="310"/>
                  </a:lnTo>
                  <a:cubicBezTo>
                    <a:pt x="2406" y="406"/>
                    <a:pt x="2501" y="501"/>
                    <a:pt x="2596" y="501"/>
                  </a:cubicBezTo>
                  <a:cubicBezTo>
                    <a:pt x="2691" y="501"/>
                    <a:pt x="2763" y="406"/>
                    <a:pt x="2763" y="310"/>
                  </a:cubicBezTo>
                  <a:close/>
                  <a:moveTo>
                    <a:pt x="548" y="1"/>
                  </a:moveTo>
                  <a:cubicBezTo>
                    <a:pt x="238" y="1"/>
                    <a:pt x="0" y="239"/>
                    <a:pt x="0" y="525"/>
                  </a:cubicBezTo>
                  <a:lnTo>
                    <a:pt x="0" y="2168"/>
                  </a:lnTo>
                  <a:cubicBezTo>
                    <a:pt x="0" y="2311"/>
                    <a:pt x="96" y="2454"/>
                    <a:pt x="215" y="2549"/>
                  </a:cubicBezTo>
                  <a:cubicBezTo>
                    <a:pt x="548" y="2763"/>
                    <a:pt x="739" y="3121"/>
                    <a:pt x="739" y="3502"/>
                  </a:cubicBezTo>
                  <a:cubicBezTo>
                    <a:pt x="739" y="3883"/>
                    <a:pt x="548" y="4240"/>
                    <a:pt x="215" y="4454"/>
                  </a:cubicBezTo>
                  <a:cubicBezTo>
                    <a:pt x="96" y="4549"/>
                    <a:pt x="0" y="4692"/>
                    <a:pt x="0" y="4835"/>
                  </a:cubicBezTo>
                  <a:lnTo>
                    <a:pt x="0" y="6478"/>
                  </a:lnTo>
                  <a:cubicBezTo>
                    <a:pt x="0" y="6788"/>
                    <a:pt x="238" y="7026"/>
                    <a:pt x="548" y="7026"/>
                  </a:cubicBezTo>
                  <a:lnTo>
                    <a:pt x="11312" y="7026"/>
                  </a:lnTo>
                  <a:cubicBezTo>
                    <a:pt x="11622" y="7026"/>
                    <a:pt x="11860" y="6788"/>
                    <a:pt x="11860" y="6478"/>
                  </a:cubicBezTo>
                  <a:lnTo>
                    <a:pt x="11860" y="525"/>
                  </a:lnTo>
                  <a:cubicBezTo>
                    <a:pt x="11884" y="239"/>
                    <a:pt x="11646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83;p58">
              <a:extLst>
                <a:ext uri="{FF2B5EF4-FFF2-40B4-BE49-F238E27FC236}">
                  <a16:creationId xmlns:a16="http://schemas.microsoft.com/office/drawing/2014/main" id="{1B104AA6-33C6-327C-743C-F9BFC1525A43}"/>
                </a:ext>
              </a:extLst>
            </p:cNvPr>
            <p:cNvSpPr/>
            <p:nvPr/>
          </p:nvSpPr>
          <p:spPr>
            <a:xfrm>
              <a:off x="800482" y="3110859"/>
              <a:ext cx="11980" cy="23927"/>
            </a:xfrm>
            <a:custGeom>
              <a:avLst/>
              <a:gdLst/>
              <a:ahLst/>
              <a:cxnLst/>
              <a:rect l="l" t="t" r="r" b="b"/>
              <a:pathLst>
                <a:path w="358" h="715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548"/>
                  </a:lnTo>
                  <a:cubicBezTo>
                    <a:pt x="1" y="620"/>
                    <a:pt x="96" y="715"/>
                    <a:pt x="191" y="715"/>
                  </a:cubicBezTo>
                  <a:cubicBezTo>
                    <a:pt x="286" y="715"/>
                    <a:pt x="358" y="620"/>
                    <a:pt x="358" y="548"/>
                  </a:cubicBezTo>
                  <a:lnTo>
                    <a:pt x="358" y="191"/>
                  </a:lnTo>
                  <a:cubicBezTo>
                    <a:pt x="358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84;p58">
              <a:extLst>
                <a:ext uri="{FF2B5EF4-FFF2-40B4-BE49-F238E27FC236}">
                  <a16:creationId xmlns:a16="http://schemas.microsoft.com/office/drawing/2014/main" id="{3CC93128-D5B7-E398-4161-A1FC75C7898B}"/>
                </a:ext>
              </a:extLst>
            </p:cNvPr>
            <p:cNvSpPr/>
            <p:nvPr/>
          </p:nvSpPr>
          <p:spPr>
            <a:xfrm>
              <a:off x="800482" y="3035932"/>
              <a:ext cx="11980" cy="23961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549"/>
                  </a:lnTo>
                  <a:cubicBezTo>
                    <a:pt x="1" y="644"/>
                    <a:pt x="96" y="715"/>
                    <a:pt x="191" y="715"/>
                  </a:cubicBezTo>
                  <a:cubicBezTo>
                    <a:pt x="286" y="715"/>
                    <a:pt x="358" y="644"/>
                    <a:pt x="358" y="549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85;p58">
              <a:extLst>
                <a:ext uri="{FF2B5EF4-FFF2-40B4-BE49-F238E27FC236}">
                  <a16:creationId xmlns:a16="http://schemas.microsoft.com/office/drawing/2014/main" id="{2F413BB2-7709-2BEA-7BFF-446A8244A332}"/>
                </a:ext>
              </a:extLst>
            </p:cNvPr>
            <p:cNvSpPr/>
            <p:nvPr/>
          </p:nvSpPr>
          <p:spPr>
            <a:xfrm>
              <a:off x="800482" y="3074182"/>
              <a:ext cx="11980" cy="23961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525"/>
                  </a:lnTo>
                  <a:cubicBezTo>
                    <a:pt x="1" y="620"/>
                    <a:pt x="96" y="715"/>
                    <a:pt x="191" y="715"/>
                  </a:cubicBezTo>
                  <a:cubicBezTo>
                    <a:pt x="286" y="715"/>
                    <a:pt x="358" y="620"/>
                    <a:pt x="358" y="525"/>
                  </a:cubicBezTo>
                  <a:lnTo>
                    <a:pt x="358" y="168"/>
                  </a:lnTo>
                  <a:cubicBezTo>
                    <a:pt x="358" y="49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86;p58">
              <a:extLst>
                <a:ext uri="{FF2B5EF4-FFF2-40B4-BE49-F238E27FC236}">
                  <a16:creationId xmlns:a16="http://schemas.microsoft.com/office/drawing/2014/main" id="{7BB93E43-63F9-CF1B-6EEE-F318E3B91193}"/>
                </a:ext>
              </a:extLst>
            </p:cNvPr>
            <p:cNvSpPr/>
            <p:nvPr/>
          </p:nvSpPr>
          <p:spPr>
            <a:xfrm>
              <a:off x="800482" y="3148306"/>
              <a:ext cx="11980" cy="24731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548"/>
                  </a:lnTo>
                  <a:cubicBezTo>
                    <a:pt x="1" y="644"/>
                    <a:pt x="96" y="739"/>
                    <a:pt x="191" y="739"/>
                  </a:cubicBezTo>
                  <a:cubicBezTo>
                    <a:pt x="286" y="739"/>
                    <a:pt x="358" y="644"/>
                    <a:pt x="358" y="54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87;p58">
              <a:extLst>
                <a:ext uri="{FF2B5EF4-FFF2-40B4-BE49-F238E27FC236}">
                  <a16:creationId xmlns:a16="http://schemas.microsoft.com/office/drawing/2014/main" id="{AF127895-2F28-57DD-F3BC-D0E573BD8570}"/>
                </a:ext>
              </a:extLst>
            </p:cNvPr>
            <p:cNvSpPr/>
            <p:nvPr/>
          </p:nvSpPr>
          <p:spPr>
            <a:xfrm>
              <a:off x="800482" y="3185753"/>
              <a:ext cx="11980" cy="23961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525"/>
                  </a:lnTo>
                  <a:cubicBezTo>
                    <a:pt x="1" y="620"/>
                    <a:pt x="96" y="715"/>
                    <a:pt x="191" y="715"/>
                  </a:cubicBezTo>
                  <a:cubicBezTo>
                    <a:pt x="286" y="715"/>
                    <a:pt x="358" y="620"/>
                    <a:pt x="358" y="525"/>
                  </a:cubicBezTo>
                  <a:lnTo>
                    <a:pt x="358" y="168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88;p58">
              <a:extLst>
                <a:ext uri="{FF2B5EF4-FFF2-40B4-BE49-F238E27FC236}">
                  <a16:creationId xmlns:a16="http://schemas.microsoft.com/office/drawing/2014/main" id="{881ED0DD-A247-8619-AFB1-200ACB6D914D}"/>
                </a:ext>
              </a:extLst>
            </p:cNvPr>
            <p:cNvSpPr/>
            <p:nvPr/>
          </p:nvSpPr>
          <p:spPr>
            <a:xfrm>
              <a:off x="882571" y="3049485"/>
              <a:ext cx="151463" cy="144301"/>
            </a:xfrm>
            <a:custGeom>
              <a:avLst/>
              <a:gdLst/>
              <a:ahLst/>
              <a:cxnLst/>
              <a:rect l="l" t="t" r="r" b="b"/>
              <a:pathLst>
                <a:path w="4526" h="4312" extrusionOk="0">
                  <a:moveTo>
                    <a:pt x="2263" y="358"/>
                  </a:moveTo>
                  <a:cubicBezTo>
                    <a:pt x="2287" y="358"/>
                    <a:pt x="2310" y="358"/>
                    <a:pt x="2334" y="406"/>
                  </a:cubicBezTo>
                  <a:lnTo>
                    <a:pt x="2763" y="1453"/>
                  </a:lnTo>
                  <a:cubicBezTo>
                    <a:pt x="2787" y="1501"/>
                    <a:pt x="2858" y="1572"/>
                    <a:pt x="2906" y="1572"/>
                  </a:cubicBezTo>
                  <a:lnTo>
                    <a:pt x="4049" y="1668"/>
                  </a:lnTo>
                  <a:cubicBezTo>
                    <a:pt x="4097" y="1668"/>
                    <a:pt x="4120" y="1715"/>
                    <a:pt x="4120" y="1715"/>
                  </a:cubicBezTo>
                  <a:cubicBezTo>
                    <a:pt x="4144" y="1739"/>
                    <a:pt x="4144" y="1763"/>
                    <a:pt x="4097" y="1834"/>
                  </a:cubicBezTo>
                  <a:lnTo>
                    <a:pt x="3239" y="2573"/>
                  </a:lnTo>
                  <a:cubicBezTo>
                    <a:pt x="3168" y="2620"/>
                    <a:pt x="3168" y="2692"/>
                    <a:pt x="3168" y="2763"/>
                  </a:cubicBezTo>
                  <a:lnTo>
                    <a:pt x="3454" y="3859"/>
                  </a:lnTo>
                  <a:cubicBezTo>
                    <a:pt x="3477" y="3930"/>
                    <a:pt x="3430" y="3954"/>
                    <a:pt x="3430" y="3978"/>
                  </a:cubicBezTo>
                  <a:cubicBezTo>
                    <a:pt x="3398" y="3978"/>
                    <a:pt x="3377" y="3988"/>
                    <a:pt x="3352" y="3988"/>
                  </a:cubicBezTo>
                  <a:cubicBezTo>
                    <a:pt x="3340" y="3988"/>
                    <a:pt x="3327" y="3986"/>
                    <a:pt x="3311" y="3978"/>
                  </a:cubicBezTo>
                  <a:lnTo>
                    <a:pt x="2334" y="3382"/>
                  </a:lnTo>
                  <a:cubicBezTo>
                    <a:pt x="2310" y="3370"/>
                    <a:pt x="2281" y="3364"/>
                    <a:pt x="2251" y="3364"/>
                  </a:cubicBezTo>
                  <a:cubicBezTo>
                    <a:pt x="2221" y="3364"/>
                    <a:pt x="2191" y="3370"/>
                    <a:pt x="2168" y="3382"/>
                  </a:cubicBezTo>
                  <a:lnTo>
                    <a:pt x="1215" y="3978"/>
                  </a:lnTo>
                  <a:cubicBezTo>
                    <a:pt x="1191" y="3986"/>
                    <a:pt x="1173" y="3988"/>
                    <a:pt x="1158" y="3988"/>
                  </a:cubicBezTo>
                  <a:cubicBezTo>
                    <a:pt x="1128" y="3988"/>
                    <a:pt x="1112" y="3978"/>
                    <a:pt x="1096" y="3978"/>
                  </a:cubicBezTo>
                  <a:cubicBezTo>
                    <a:pt x="1072" y="3978"/>
                    <a:pt x="1024" y="3930"/>
                    <a:pt x="1072" y="3859"/>
                  </a:cubicBezTo>
                  <a:lnTo>
                    <a:pt x="1334" y="2763"/>
                  </a:lnTo>
                  <a:cubicBezTo>
                    <a:pt x="1358" y="2692"/>
                    <a:pt x="1334" y="2644"/>
                    <a:pt x="1286" y="2573"/>
                  </a:cubicBezTo>
                  <a:lnTo>
                    <a:pt x="405" y="1834"/>
                  </a:lnTo>
                  <a:cubicBezTo>
                    <a:pt x="358" y="1811"/>
                    <a:pt x="381" y="1739"/>
                    <a:pt x="381" y="1715"/>
                  </a:cubicBezTo>
                  <a:cubicBezTo>
                    <a:pt x="381" y="1691"/>
                    <a:pt x="405" y="1668"/>
                    <a:pt x="477" y="1668"/>
                  </a:cubicBezTo>
                  <a:lnTo>
                    <a:pt x="1596" y="1572"/>
                  </a:lnTo>
                  <a:cubicBezTo>
                    <a:pt x="1667" y="1572"/>
                    <a:pt x="1715" y="1501"/>
                    <a:pt x="1739" y="1453"/>
                  </a:cubicBezTo>
                  <a:lnTo>
                    <a:pt x="2168" y="406"/>
                  </a:lnTo>
                  <a:cubicBezTo>
                    <a:pt x="2191" y="358"/>
                    <a:pt x="2263" y="358"/>
                    <a:pt x="2263" y="358"/>
                  </a:cubicBezTo>
                  <a:close/>
                  <a:moveTo>
                    <a:pt x="2263" y="1"/>
                  </a:moveTo>
                  <a:cubicBezTo>
                    <a:pt x="2072" y="1"/>
                    <a:pt x="1906" y="120"/>
                    <a:pt x="1834" y="286"/>
                  </a:cubicBezTo>
                  <a:lnTo>
                    <a:pt x="1453" y="1239"/>
                  </a:lnTo>
                  <a:lnTo>
                    <a:pt x="429" y="1310"/>
                  </a:lnTo>
                  <a:cubicBezTo>
                    <a:pt x="262" y="1310"/>
                    <a:pt x="120" y="1453"/>
                    <a:pt x="48" y="1596"/>
                  </a:cubicBezTo>
                  <a:cubicBezTo>
                    <a:pt x="0" y="1787"/>
                    <a:pt x="48" y="1953"/>
                    <a:pt x="191" y="2073"/>
                  </a:cubicBezTo>
                  <a:lnTo>
                    <a:pt x="1001" y="2739"/>
                  </a:lnTo>
                  <a:lnTo>
                    <a:pt x="763" y="3740"/>
                  </a:lnTo>
                  <a:cubicBezTo>
                    <a:pt x="715" y="3930"/>
                    <a:pt x="786" y="4097"/>
                    <a:pt x="953" y="4216"/>
                  </a:cubicBezTo>
                  <a:cubicBezTo>
                    <a:pt x="1028" y="4279"/>
                    <a:pt x="1124" y="4308"/>
                    <a:pt x="1218" y="4308"/>
                  </a:cubicBezTo>
                  <a:cubicBezTo>
                    <a:pt x="1302" y="4308"/>
                    <a:pt x="1386" y="4285"/>
                    <a:pt x="1453" y="4240"/>
                  </a:cubicBezTo>
                  <a:lnTo>
                    <a:pt x="2310" y="3716"/>
                  </a:lnTo>
                  <a:lnTo>
                    <a:pt x="3192" y="4240"/>
                  </a:lnTo>
                  <a:cubicBezTo>
                    <a:pt x="3239" y="4311"/>
                    <a:pt x="3334" y="4311"/>
                    <a:pt x="3430" y="4311"/>
                  </a:cubicBezTo>
                  <a:cubicBezTo>
                    <a:pt x="3501" y="4311"/>
                    <a:pt x="3596" y="4287"/>
                    <a:pt x="3692" y="4216"/>
                  </a:cubicBezTo>
                  <a:cubicBezTo>
                    <a:pt x="3835" y="4097"/>
                    <a:pt x="3906" y="3930"/>
                    <a:pt x="3858" y="3740"/>
                  </a:cubicBezTo>
                  <a:lnTo>
                    <a:pt x="3620" y="2739"/>
                  </a:lnTo>
                  <a:lnTo>
                    <a:pt x="4430" y="2073"/>
                  </a:lnTo>
                  <a:cubicBezTo>
                    <a:pt x="4454" y="1977"/>
                    <a:pt x="4525" y="1763"/>
                    <a:pt x="4454" y="1596"/>
                  </a:cubicBezTo>
                  <a:cubicBezTo>
                    <a:pt x="4406" y="1430"/>
                    <a:pt x="4263" y="1310"/>
                    <a:pt x="4073" y="1310"/>
                  </a:cubicBezTo>
                  <a:lnTo>
                    <a:pt x="3073" y="1239"/>
                  </a:lnTo>
                  <a:lnTo>
                    <a:pt x="2668" y="286"/>
                  </a:lnTo>
                  <a:cubicBezTo>
                    <a:pt x="2620" y="120"/>
                    <a:pt x="2430" y="1"/>
                    <a:pt x="2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436;p58">
            <a:extLst>
              <a:ext uri="{FF2B5EF4-FFF2-40B4-BE49-F238E27FC236}">
                <a16:creationId xmlns:a16="http://schemas.microsoft.com/office/drawing/2014/main" id="{C2E1B915-C1D7-EAA4-0718-4D1511156955}"/>
              </a:ext>
            </a:extLst>
          </p:cNvPr>
          <p:cNvSpPr/>
          <p:nvPr/>
        </p:nvSpPr>
        <p:spPr>
          <a:xfrm>
            <a:off x="411624" y="2870730"/>
            <a:ext cx="688569" cy="541596"/>
          </a:xfrm>
          <a:custGeom>
            <a:avLst/>
            <a:gdLst/>
            <a:ahLst/>
            <a:cxnLst/>
            <a:rect l="l" t="t" r="r" b="b"/>
            <a:pathLst>
              <a:path w="11907" h="9289" extrusionOk="0">
                <a:moveTo>
                  <a:pt x="4644" y="620"/>
                </a:moveTo>
                <a:lnTo>
                  <a:pt x="4644" y="620"/>
                </a:lnTo>
                <a:cubicBezTo>
                  <a:pt x="4406" y="811"/>
                  <a:pt x="4216" y="1120"/>
                  <a:pt x="4001" y="1453"/>
                </a:cubicBezTo>
                <a:cubicBezTo>
                  <a:pt x="3882" y="1644"/>
                  <a:pt x="3787" y="1858"/>
                  <a:pt x="3668" y="2096"/>
                </a:cubicBezTo>
                <a:cubicBezTo>
                  <a:pt x="3334" y="2049"/>
                  <a:pt x="3049" y="1977"/>
                  <a:pt x="2715" y="1906"/>
                </a:cubicBezTo>
                <a:cubicBezTo>
                  <a:pt x="2906" y="1692"/>
                  <a:pt x="3072" y="1501"/>
                  <a:pt x="3287" y="1358"/>
                </a:cubicBezTo>
                <a:cubicBezTo>
                  <a:pt x="3692" y="1025"/>
                  <a:pt x="4144" y="787"/>
                  <a:pt x="4644" y="620"/>
                </a:cubicBezTo>
                <a:close/>
                <a:moveTo>
                  <a:pt x="7264" y="620"/>
                </a:moveTo>
                <a:lnTo>
                  <a:pt x="7264" y="620"/>
                </a:lnTo>
                <a:cubicBezTo>
                  <a:pt x="8050" y="858"/>
                  <a:pt x="8693" y="1311"/>
                  <a:pt x="9217" y="1906"/>
                </a:cubicBezTo>
                <a:cubicBezTo>
                  <a:pt x="8907" y="1977"/>
                  <a:pt x="8574" y="2049"/>
                  <a:pt x="8264" y="2096"/>
                </a:cubicBezTo>
                <a:cubicBezTo>
                  <a:pt x="8169" y="1858"/>
                  <a:pt x="8050" y="1644"/>
                  <a:pt x="7931" y="1453"/>
                </a:cubicBezTo>
                <a:cubicBezTo>
                  <a:pt x="7716" y="1120"/>
                  <a:pt x="7502" y="834"/>
                  <a:pt x="7264" y="620"/>
                </a:cubicBezTo>
                <a:close/>
                <a:moveTo>
                  <a:pt x="5787" y="406"/>
                </a:moveTo>
                <a:lnTo>
                  <a:pt x="5787" y="2287"/>
                </a:lnTo>
                <a:cubicBezTo>
                  <a:pt x="5192" y="2287"/>
                  <a:pt x="4597" y="2216"/>
                  <a:pt x="4001" y="2168"/>
                </a:cubicBezTo>
                <a:lnTo>
                  <a:pt x="4263" y="1620"/>
                </a:lnTo>
                <a:cubicBezTo>
                  <a:pt x="4692" y="906"/>
                  <a:pt x="5216" y="501"/>
                  <a:pt x="5787" y="406"/>
                </a:cubicBezTo>
                <a:close/>
                <a:moveTo>
                  <a:pt x="6145" y="406"/>
                </a:moveTo>
                <a:cubicBezTo>
                  <a:pt x="6716" y="453"/>
                  <a:pt x="7240" y="906"/>
                  <a:pt x="7669" y="1620"/>
                </a:cubicBezTo>
                <a:cubicBezTo>
                  <a:pt x="7740" y="1811"/>
                  <a:pt x="7835" y="1954"/>
                  <a:pt x="7931" y="2168"/>
                </a:cubicBezTo>
                <a:cubicBezTo>
                  <a:pt x="7359" y="2263"/>
                  <a:pt x="6764" y="2287"/>
                  <a:pt x="6145" y="2311"/>
                </a:cubicBezTo>
                <a:lnTo>
                  <a:pt x="6145" y="406"/>
                </a:lnTo>
                <a:close/>
                <a:moveTo>
                  <a:pt x="3882" y="2501"/>
                </a:moveTo>
                <a:cubicBezTo>
                  <a:pt x="4501" y="2573"/>
                  <a:pt x="5120" y="2644"/>
                  <a:pt x="5787" y="2644"/>
                </a:cubicBezTo>
                <a:lnTo>
                  <a:pt x="5787" y="4526"/>
                </a:lnTo>
                <a:lnTo>
                  <a:pt x="3525" y="4526"/>
                </a:lnTo>
                <a:cubicBezTo>
                  <a:pt x="3549" y="3811"/>
                  <a:pt x="3668" y="3097"/>
                  <a:pt x="3882" y="2501"/>
                </a:cubicBezTo>
                <a:close/>
                <a:moveTo>
                  <a:pt x="8050" y="2501"/>
                </a:moveTo>
                <a:cubicBezTo>
                  <a:pt x="8264" y="3120"/>
                  <a:pt x="8383" y="3811"/>
                  <a:pt x="8407" y="4526"/>
                </a:cubicBezTo>
                <a:lnTo>
                  <a:pt x="6145" y="4526"/>
                </a:lnTo>
                <a:lnTo>
                  <a:pt x="6145" y="2644"/>
                </a:lnTo>
                <a:cubicBezTo>
                  <a:pt x="6788" y="2644"/>
                  <a:pt x="7430" y="2573"/>
                  <a:pt x="8050" y="2501"/>
                </a:cubicBezTo>
                <a:close/>
                <a:moveTo>
                  <a:pt x="9455" y="2192"/>
                </a:moveTo>
                <a:cubicBezTo>
                  <a:pt x="9931" y="2835"/>
                  <a:pt x="10217" y="3644"/>
                  <a:pt x="10241" y="4526"/>
                </a:cubicBezTo>
                <a:lnTo>
                  <a:pt x="8740" y="4526"/>
                </a:lnTo>
                <a:cubicBezTo>
                  <a:pt x="8693" y="3763"/>
                  <a:pt x="8574" y="3049"/>
                  <a:pt x="8383" y="2430"/>
                </a:cubicBezTo>
                <a:cubicBezTo>
                  <a:pt x="8764" y="2382"/>
                  <a:pt x="9121" y="2287"/>
                  <a:pt x="9455" y="2192"/>
                </a:cubicBezTo>
                <a:close/>
                <a:moveTo>
                  <a:pt x="3192" y="4883"/>
                </a:moveTo>
                <a:cubicBezTo>
                  <a:pt x="3192" y="5026"/>
                  <a:pt x="3192" y="5169"/>
                  <a:pt x="3215" y="5311"/>
                </a:cubicBezTo>
                <a:cubicBezTo>
                  <a:pt x="2930" y="5169"/>
                  <a:pt x="2668" y="5026"/>
                  <a:pt x="2382" y="4883"/>
                </a:cubicBezTo>
                <a:close/>
                <a:moveTo>
                  <a:pt x="5811" y="4835"/>
                </a:moveTo>
                <a:lnTo>
                  <a:pt x="5811" y="6312"/>
                </a:lnTo>
                <a:lnTo>
                  <a:pt x="5787" y="6312"/>
                </a:lnTo>
                <a:cubicBezTo>
                  <a:pt x="5668" y="6264"/>
                  <a:pt x="5573" y="6240"/>
                  <a:pt x="5454" y="6193"/>
                </a:cubicBezTo>
                <a:cubicBezTo>
                  <a:pt x="4811" y="5978"/>
                  <a:pt x="4144" y="5716"/>
                  <a:pt x="3573" y="5430"/>
                </a:cubicBezTo>
                <a:cubicBezTo>
                  <a:pt x="3549" y="5240"/>
                  <a:pt x="3549" y="5049"/>
                  <a:pt x="3549" y="4835"/>
                </a:cubicBezTo>
                <a:close/>
                <a:moveTo>
                  <a:pt x="8407" y="4883"/>
                </a:moveTo>
                <a:cubicBezTo>
                  <a:pt x="8383" y="5573"/>
                  <a:pt x="8288" y="6264"/>
                  <a:pt x="8073" y="6859"/>
                </a:cubicBezTo>
                <a:cubicBezTo>
                  <a:pt x="7454" y="6740"/>
                  <a:pt x="6835" y="6597"/>
                  <a:pt x="6168" y="6407"/>
                </a:cubicBezTo>
                <a:lnTo>
                  <a:pt x="6168" y="4883"/>
                </a:lnTo>
                <a:close/>
                <a:moveTo>
                  <a:pt x="3644" y="5883"/>
                </a:moveTo>
                <a:cubicBezTo>
                  <a:pt x="4168" y="6121"/>
                  <a:pt x="4763" y="6335"/>
                  <a:pt x="5359" y="6550"/>
                </a:cubicBezTo>
                <a:cubicBezTo>
                  <a:pt x="5525" y="6597"/>
                  <a:pt x="5668" y="6621"/>
                  <a:pt x="5811" y="6693"/>
                </a:cubicBezTo>
                <a:lnTo>
                  <a:pt x="5811" y="6788"/>
                </a:lnTo>
                <a:cubicBezTo>
                  <a:pt x="5168" y="6788"/>
                  <a:pt x="4525" y="6836"/>
                  <a:pt x="3906" y="6931"/>
                </a:cubicBezTo>
                <a:cubicBezTo>
                  <a:pt x="3787" y="6574"/>
                  <a:pt x="3692" y="6240"/>
                  <a:pt x="3644" y="5883"/>
                </a:cubicBezTo>
                <a:close/>
                <a:moveTo>
                  <a:pt x="1715" y="4883"/>
                </a:moveTo>
                <a:cubicBezTo>
                  <a:pt x="1834" y="4954"/>
                  <a:pt x="1953" y="5026"/>
                  <a:pt x="2096" y="5121"/>
                </a:cubicBezTo>
                <a:cubicBezTo>
                  <a:pt x="2453" y="5311"/>
                  <a:pt x="2834" y="5526"/>
                  <a:pt x="3263" y="5716"/>
                </a:cubicBezTo>
                <a:cubicBezTo>
                  <a:pt x="3311" y="6145"/>
                  <a:pt x="3406" y="6574"/>
                  <a:pt x="3549" y="6955"/>
                </a:cubicBezTo>
                <a:cubicBezTo>
                  <a:pt x="3192" y="7002"/>
                  <a:pt x="2834" y="7097"/>
                  <a:pt x="2477" y="7193"/>
                </a:cubicBezTo>
                <a:cubicBezTo>
                  <a:pt x="2001" y="6550"/>
                  <a:pt x="1715" y="5740"/>
                  <a:pt x="1667" y="4883"/>
                </a:cubicBezTo>
                <a:close/>
                <a:moveTo>
                  <a:pt x="3668" y="7288"/>
                </a:moveTo>
                <a:cubicBezTo>
                  <a:pt x="3763" y="7526"/>
                  <a:pt x="3882" y="7740"/>
                  <a:pt x="4001" y="7931"/>
                </a:cubicBezTo>
                <a:cubicBezTo>
                  <a:pt x="4216" y="8264"/>
                  <a:pt x="4406" y="8574"/>
                  <a:pt x="4644" y="8764"/>
                </a:cubicBezTo>
                <a:cubicBezTo>
                  <a:pt x="3882" y="8503"/>
                  <a:pt x="3215" y="8050"/>
                  <a:pt x="2715" y="7502"/>
                </a:cubicBezTo>
                <a:cubicBezTo>
                  <a:pt x="3025" y="7407"/>
                  <a:pt x="3334" y="7336"/>
                  <a:pt x="3668" y="7288"/>
                </a:cubicBezTo>
                <a:close/>
                <a:moveTo>
                  <a:pt x="8288" y="7288"/>
                </a:moveTo>
                <a:cubicBezTo>
                  <a:pt x="8621" y="7336"/>
                  <a:pt x="8907" y="7407"/>
                  <a:pt x="9240" y="7502"/>
                </a:cubicBezTo>
                <a:cubicBezTo>
                  <a:pt x="8693" y="8098"/>
                  <a:pt x="8050" y="8526"/>
                  <a:pt x="7311" y="8764"/>
                </a:cubicBezTo>
                <a:cubicBezTo>
                  <a:pt x="7550" y="8574"/>
                  <a:pt x="7740" y="8264"/>
                  <a:pt x="7954" y="7931"/>
                </a:cubicBezTo>
                <a:cubicBezTo>
                  <a:pt x="8073" y="7740"/>
                  <a:pt x="8169" y="7526"/>
                  <a:pt x="8288" y="7288"/>
                </a:cubicBezTo>
                <a:close/>
                <a:moveTo>
                  <a:pt x="5787" y="7074"/>
                </a:moveTo>
                <a:lnTo>
                  <a:pt x="5787" y="8955"/>
                </a:lnTo>
                <a:cubicBezTo>
                  <a:pt x="5216" y="8884"/>
                  <a:pt x="4692" y="8455"/>
                  <a:pt x="4263" y="7717"/>
                </a:cubicBezTo>
                <a:cubicBezTo>
                  <a:pt x="4168" y="7550"/>
                  <a:pt x="4096" y="7407"/>
                  <a:pt x="4001" y="7193"/>
                </a:cubicBezTo>
                <a:cubicBezTo>
                  <a:pt x="4573" y="7097"/>
                  <a:pt x="5168" y="7074"/>
                  <a:pt x="5787" y="7074"/>
                </a:cubicBezTo>
                <a:close/>
                <a:moveTo>
                  <a:pt x="6145" y="7074"/>
                </a:moveTo>
                <a:cubicBezTo>
                  <a:pt x="6740" y="7074"/>
                  <a:pt x="7335" y="7121"/>
                  <a:pt x="7931" y="7217"/>
                </a:cubicBezTo>
                <a:lnTo>
                  <a:pt x="7669" y="7764"/>
                </a:lnTo>
                <a:cubicBezTo>
                  <a:pt x="7240" y="8479"/>
                  <a:pt x="6716" y="8884"/>
                  <a:pt x="6145" y="8955"/>
                </a:cubicBezTo>
                <a:lnTo>
                  <a:pt x="6145" y="7074"/>
                </a:lnTo>
                <a:close/>
                <a:moveTo>
                  <a:pt x="5930" y="1"/>
                </a:moveTo>
                <a:cubicBezTo>
                  <a:pt x="4859" y="1"/>
                  <a:pt x="3858" y="358"/>
                  <a:pt x="3025" y="1025"/>
                </a:cubicBezTo>
                <a:cubicBezTo>
                  <a:pt x="2691" y="1311"/>
                  <a:pt x="2429" y="1596"/>
                  <a:pt x="2191" y="1930"/>
                </a:cubicBezTo>
                <a:cubicBezTo>
                  <a:pt x="2101" y="1927"/>
                  <a:pt x="2014" y="1925"/>
                  <a:pt x="1931" y="1925"/>
                </a:cubicBezTo>
                <a:cubicBezTo>
                  <a:pt x="1384" y="1925"/>
                  <a:pt x="1004" y="1990"/>
                  <a:pt x="715" y="2073"/>
                </a:cubicBezTo>
                <a:lnTo>
                  <a:pt x="882" y="1835"/>
                </a:lnTo>
                <a:cubicBezTo>
                  <a:pt x="929" y="1739"/>
                  <a:pt x="905" y="1668"/>
                  <a:pt x="810" y="1596"/>
                </a:cubicBezTo>
                <a:cubicBezTo>
                  <a:pt x="778" y="1580"/>
                  <a:pt x="749" y="1573"/>
                  <a:pt x="722" y="1573"/>
                </a:cubicBezTo>
                <a:cubicBezTo>
                  <a:pt x="667" y="1573"/>
                  <a:pt x="620" y="1604"/>
                  <a:pt x="572" y="1668"/>
                </a:cubicBezTo>
                <a:lnTo>
                  <a:pt x="48" y="2549"/>
                </a:lnTo>
                <a:cubicBezTo>
                  <a:pt x="0" y="2620"/>
                  <a:pt x="0" y="2668"/>
                  <a:pt x="48" y="2739"/>
                </a:cubicBezTo>
                <a:cubicBezTo>
                  <a:pt x="72" y="2787"/>
                  <a:pt x="119" y="2811"/>
                  <a:pt x="191" y="2811"/>
                </a:cubicBezTo>
                <a:lnTo>
                  <a:pt x="215" y="2811"/>
                </a:lnTo>
                <a:lnTo>
                  <a:pt x="1263" y="2739"/>
                </a:lnTo>
                <a:cubicBezTo>
                  <a:pt x="1358" y="2739"/>
                  <a:pt x="1429" y="2644"/>
                  <a:pt x="1405" y="2549"/>
                </a:cubicBezTo>
                <a:cubicBezTo>
                  <a:pt x="1405" y="2466"/>
                  <a:pt x="1334" y="2401"/>
                  <a:pt x="1268" y="2401"/>
                </a:cubicBezTo>
                <a:cubicBezTo>
                  <a:pt x="1258" y="2401"/>
                  <a:pt x="1248" y="2403"/>
                  <a:pt x="1239" y="2406"/>
                </a:cubicBezTo>
                <a:lnTo>
                  <a:pt x="762" y="2430"/>
                </a:lnTo>
                <a:cubicBezTo>
                  <a:pt x="1024" y="2311"/>
                  <a:pt x="1429" y="2263"/>
                  <a:pt x="1977" y="2263"/>
                </a:cubicBezTo>
                <a:cubicBezTo>
                  <a:pt x="1739" y="2668"/>
                  <a:pt x="1548" y="3120"/>
                  <a:pt x="1429" y="3597"/>
                </a:cubicBezTo>
                <a:cubicBezTo>
                  <a:pt x="1405" y="3692"/>
                  <a:pt x="1477" y="3763"/>
                  <a:pt x="1548" y="3811"/>
                </a:cubicBezTo>
                <a:cubicBezTo>
                  <a:pt x="1561" y="3814"/>
                  <a:pt x="1574" y="3816"/>
                  <a:pt x="1586" y="3816"/>
                </a:cubicBezTo>
                <a:cubicBezTo>
                  <a:pt x="1668" y="3816"/>
                  <a:pt x="1742" y="3754"/>
                  <a:pt x="1763" y="3692"/>
                </a:cubicBezTo>
                <a:cubicBezTo>
                  <a:pt x="1882" y="3120"/>
                  <a:pt x="2120" y="2573"/>
                  <a:pt x="2477" y="2144"/>
                </a:cubicBezTo>
                <a:cubicBezTo>
                  <a:pt x="2834" y="2216"/>
                  <a:pt x="3168" y="2311"/>
                  <a:pt x="3549" y="2382"/>
                </a:cubicBezTo>
                <a:cubicBezTo>
                  <a:pt x="3334" y="3001"/>
                  <a:pt x="3215" y="3716"/>
                  <a:pt x="3192" y="4454"/>
                </a:cubicBezTo>
                <a:lnTo>
                  <a:pt x="1834" y="4454"/>
                </a:lnTo>
                <a:cubicBezTo>
                  <a:pt x="1191" y="4049"/>
                  <a:pt x="762" y="3644"/>
                  <a:pt x="548" y="3287"/>
                </a:cubicBezTo>
                <a:cubicBezTo>
                  <a:pt x="502" y="3241"/>
                  <a:pt x="455" y="3204"/>
                  <a:pt x="402" y="3204"/>
                </a:cubicBezTo>
                <a:cubicBezTo>
                  <a:pt x="373" y="3204"/>
                  <a:pt x="343" y="3215"/>
                  <a:pt x="310" y="3240"/>
                </a:cubicBezTo>
                <a:cubicBezTo>
                  <a:pt x="215" y="3287"/>
                  <a:pt x="191" y="3382"/>
                  <a:pt x="239" y="3478"/>
                </a:cubicBezTo>
                <a:cubicBezTo>
                  <a:pt x="453" y="3811"/>
                  <a:pt x="834" y="4168"/>
                  <a:pt x="1358" y="4549"/>
                </a:cubicBezTo>
                <a:lnTo>
                  <a:pt x="1358" y="4645"/>
                </a:lnTo>
                <a:cubicBezTo>
                  <a:pt x="1358" y="7193"/>
                  <a:pt x="3430" y="9288"/>
                  <a:pt x="6002" y="9288"/>
                </a:cubicBezTo>
                <a:cubicBezTo>
                  <a:pt x="7478" y="9288"/>
                  <a:pt x="8883" y="8574"/>
                  <a:pt x="9740" y="7336"/>
                </a:cubicBezTo>
                <a:lnTo>
                  <a:pt x="9931" y="7336"/>
                </a:lnTo>
                <a:cubicBezTo>
                  <a:pt x="10431" y="7336"/>
                  <a:pt x="10884" y="7288"/>
                  <a:pt x="11193" y="7169"/>
                </a:cubicBezTo>
                <a:lnTo>
                  <a:pt x="11193" y="7169"/>
                </a:lnTo>
                <a:lnTo>
                  <a:pt x="11074" y="7383"/>
                </a:lnTo>
                <a:cubicBezTo>
                  <a:pt x="11026" y="7455"/>
                  <a:pt x="11050" y="7550"/>
                  <a:pt x="11146" y="7621"/>
                </a:cubicBezTo>
                <a:cubicBezTo>
                  <a:pt x="11169" y="7621"/>
                  <a:pt x="11193" y="7645"/>
                  <a:pt x="11241" y="7645"/>
                </a:cubicBezTo>
                <a:cubicBezTo>
                  <a:pt x="11288" y="7645"/>
                  <a:pt x="11360" y="7621"/>
                  <a:pt x="11384" y="7550"/>
                </a:cubicBezTo>
                <a:lnTo>
                  <a:pt x="11884" y="6621"/>
                </a:lnTo>
                <a:cubicBezTo>
                  <a:pt x="11888" y="6630"/>
                  <a:pt x="11892" y="6634"/>
                  <a:pt x="11895" y="6634"/>
                </a:cubicBezTo>
                <a:cubicBezTo>
                  <a:pt x="11907" y="6634"/>
                  <a:pt x="11903" y="6560"/>
                  <a:pt x="11884" y="6502"/>
                </a:cubicBezTo>
                <a:cubicBezTo>
                  <a:pt x="11860" y="6455"/>
                  <a:pt x="11789" y="6407"/>
                  <a:pt x="11717" y="6407"/>
                </a:cubicBezTo>
                <a:lnTo>
                  <a:pt x="10669" y="6526"/>
                </a:lnTo>
                <a:cubicBezTo>
                  <a:pt x="10574" y="6526"/>
                  <a:pt x="10479" y="6621"/>
                  <a:pt x="10526" y="6716"/>
                </a:cubicBezTo>
                <a:cubicBezTo>
                  <a:pt x="10526" y="6794"/>
                  <a:pt x="10574" y="6872"/>
                  <a:pt x="10643" y="6872"/>
                </a:cubicBezTo>
                <a:cubicBezTo>
                  <a:pt x="10659" y="6872"/>
                  <a:pt x="10676" y="6868"/>
                  <a:pt x="10693" y="6859"/>
                </a:cubicBezTo>
                <a:lnTo>
                  <a:pt x="11193" y="6812"/>
                </a:lnTo>
                <a:lnTo>
                  <a:pt x="11193" y="6812"/>
                </a:lnTo>
                <a:cubicBezTo>
                  <a:pt x="10912" y="6935"/>
                  <a:pt x="10448" y="7006"/>
                  <a:pt x="9870" y="7006"/>
                </a:cubicBezTo>
                <a:cubicBezTo>
                  <a:pt x="9666" y="7006"/>
                  <a:pt x="9447" y="6997"/>
                  <a:pt x="9217" y="6978"/>
                </a:cubicBezTo>
                <a:lnTo>
                  <a:pt x="8407" y="6907"/>
                </a:lnTo>
                <a:cubicBezTo>
                  <a:pt x="8621" y="6264"/>
                  <a:pt x="8740" y="5550"/>
                  <a:pt x="8740" y="4835"/>
                </a:cubicBezTo>
                <a:lnTo>
                  <a:pt x="10241" y="4835"/>
                </a:lnTo>
                <a:cubicBezTo>
                  <a:pt x="10217" y="5359"/>
                  <a:pt x="10122" y="5859"/>
                  <a:pt x="9931" y="6335"/>
                </a:cubicBezTo>
                <a:cubicBezTo>
                  <a:pt x="9883" y="6431"/>
                  <a:pt x="9931" y="6502"/>
                  <a:pt x="10002" y="6574"/>
                </a:cubicBezTo>
                <a:lnTo>
                  <a:pt x="10074" y="6574"/>
                </a:lnTo>
                <a:cubicBezTo>
                  <a:pt x="10122" y="6574"/>
                  <a:pt x="10193" y="6550"/>
                  <a:pt x="10217" y="6455"/>
                </a:cubicBezTo>
                <a:cubicBezTo>
                  <a:pt x="10407" y="6026"/>
                  <a:pt x="10526" y="5597"/>
                  <a:pt x="10550" y="5145"/>
                </a:cubicBezTo>
                <a:cubicBezTo>
                  <a:pt x="10931" y="5430"/>
                  <a:pt x="11193" y="5716"/>
                  <a:pt x="11384" y="5954"/>
                </a:cubicBezTo>
                <a:cubicBezTo>
                  <a:pt x="11408" y="6002"/>
                  <a:pt x="11479" y="6026"/>
                  <a:pt x="11527" y="6026"/>
                </a:cubicBezTo>
                <a:cubicBezTo>
                  <a:pt x="11550" y="6026"/>
                  <a:pt x="11598" y="6026"/>
                  <a:pt x="11622" y="6002"/>
                </a:cubicBezTo>
                <a:cubicBezTo>
                  <a:pt x="11717" y="5954"/>
                  <a:pt x="11717" y="5859"/>
                  <a:pt x="11669" y="5764"/>
                </a:cubicBezTo>
                <a:cubicBezTo>
                  <a:pt x="11479" y="5430"/>
                  <a:pt x="11074" y="5121"/>
                  <a:pt x="10574" y="4716"/>
                </a:cubicBezTo>
                <a:lnTo>
                  <a:pt x="10574" y="4645"/>
                </a:lnTo>
                <a:cubicBezTo>
                  <a:pt x="10574" y="2073"/>
                  <a:pt x="8502" y="1"/>
                  <a:pt x="59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4591;p58">
            <a:extLst>
              <a:ext uri="{FF2B5EF4-FFF2-40B4-BE49-F238E27FC236}">
                <a16:creationId xmlns:a16="http://schemas.microsoft.com/office/drawing/2014/main" id="{7E5D19E4-1B24-255B-F0B0-82FC25A9638A}"/>
              </a:ext>
            </a:extLst>
          </p:cNvPr>
          <p:cNvGrpSpPr/>
          <p:nvPr/>
        </p:nvGrpSpPr>
        <p:grpSpPr>
          <a:xfrm>
            <a:off x="424108" y="4093227"/>
            <a:ext cx="632065" cy="584478"/>
            <a:chOff x="4045086" y="3323189"/>
            <a:chExt cx="404664" cy="340743"/>
          </a:xfrm>
        </p:grpSpPr>
        <p:sp>
          <p:nvSpPr>
            <p:cNvPr id="17" name="Google Shape;4592;p58">
              <a:extLst>
                <a:ext uri="{FF2B5EF4-FFF2-40B4-BE49-F238E27FC236}">
                  <a16:creationId xmlns:a16="http://schemas.microsoft.com/office/drawing/2014/main" id="{5DF28934-61C1-14BA-55DB-6C6E818352A6}"/>
                </a:ext>
              </a:extLst>
            </p:cNvPr>
            <p:cNvSpPr/>
            <p:nvPr/>
          </p:nvSpPr>
          <p:spPr>
            <a:xfrm>
              <a:off x="4071796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93;p58">
              <a:extLst>
                <a:ext uri="{FF2B5EF4-FFF2-40B4-BE49-F238E27FC236}">
                  <a16:creationId xmlns:a16="http://schemas.microsoft.com/office/drawing/2014/main" id="{BFE36A0D-D307-5AF5-D779-3011AA3FDA6C}"/>
                </a:ext>
              </a:extLst>
            </p:cNvPr>
            <p:cNvSpPr/>
            <p:nvPr/>
          </p:nvSpPr>
          <p:spPr>
            <a:xfrm>
              <a:off x="4109041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4;p58">
              <a:extLst>
                <a:ext uri="{FF2B5EF4-FFF2-40B4-BE49-F238E27FC236}">
                  <a16:creationId xmlns:a16="http://schemas.microsoft.com/office/drawing/2014/main" id="{10F45ACA-5B00-D0E6-37BF-00CC59D6D9FC}"/>
                </a:ext>
              </a:extLst>
            </p:cNvPr>
            <p:cNvSpPr/>
            <p:nvPr/>
          </p:nvSpPr>
          <p:spPr>
            <a:xfrm>
              <a:off x="4091234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95;p58">
              <a:extLst>
                <a:ext uri="{FF2B5EF4-FFF2-40B4-BE49-F238E27FC236}">
                  <a16:creationId xmlns:a16="http://schemas.microsoft.com/office/drawing/2014/main" id="{0717A055-2107-DB59-BF14-749B38A8C571}"/>
                </a:ext>
              </a:extLst>
            </p:cNvPr>
            <p:cNvSpPr/>
            <p:nvPr/>
          </p:nvSpPr>
          <p:spPr>
            <a:xfrm>
              <a:off x="4355856" y="3348268"/>
              <a:ext cx="68815" cy="12200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29" y="358"/>
                    <a:pt x="2025" y="263"/>
                    <a:pt x="2025" y="168"/>
                  </a:cubicBezTo>
                  <a:cubicBezTo>
                    <a:pt x="2025" y="96"/>
                    <a:pt x="1929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96;p58">
              <a:extLst>
                <a:ext uri="{FF2B5EF4-FFF2-40B4-BE49-F238E27FC236}">
                  <a16:creationId xmlns:a16="http://schemas.microsoft.com/office/drawing/2014/main" id="{39140AF0-9864-140A-C143-5D184A3750BB}"/>
                </a:ext>
              </a:extLst>
            </p:cNvPr>
            <p:cNvSpPr/>
            <p:nvPr/>
          </p:nvSpPr>
          <p:spPr>
            <a:xfrm>
              <a:off x="4134120" y="3348268"/>
              <a:ext cx="208822" cy="12200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49" y="358"/>
                    <a:pt x="6144" y="263"/>
                    <a:pt x="6144" y="168"/>
                  </a:cubicBezTo>
                  <a:cubicBezTo>
                    <a:pt x="6144" y="96"/>
                    <a:pt x="6049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97;p58">
              <a:extLst>
                <a:ext uri="{FF2B5EF4-FFF2-40B4-BE49-F238E27FC236}">
                  <a16:creationId xmlns:a16="http://schemas.microsoft.com/office/drawing/2014/main" id="{CE36D8DD-E977-8124-475C-0E8352B2CEF6}"/>
                </a:ext>
              </a:extLst>
            </p:cNvPr>
            <p:cNvSpPr/>
            <p:nvPr/>
          </p:nvSpPr>
          <p:spPr>
            <a:xfrm>
              <a:off x="4045086" y="3323189"/>
              <a:ext cx="404664" cy="340743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70" y="334"/>
                  </a:moveTo>
                  <a:cubicBezTo>
                    <a:pt x="11384" y="334"/>
                    <a:pt x="11551" y="525"/>
                    <a:pt x="11551" y="739"/>
                  </a:cubicBezTo>
                  <a:lnTo>
                    <a:pt x="11551" y="1477"/>
                  </a:lnTo>
                  <a:lnTo>
                    <a:pt x="11003" y="1477"/>
                  </a:lnTo>
                  <a:cubicBezTo>
                    <a:pt x="10908" y="1477"/>
                    <a:pt x="10813" y="1572"/>
                    <a:pt x="10813" y="1668"/>
                  </a:cubicBezTo>
                  <a:cubicBezTo>
                    <a:pt x="10813" y="1739"/>
                    <a:pt x="10908" y="1834"/>
                    <a:pt x="11003" y="1834"/>
                  </a:cubicBezTo>
                  <a:lnTo>
                    <a:pt x="11551" y="1834"/>
                  </a:lnTo>
                  <a:lnTo>
                    <a:pt x="11551" y="9288"/>
                  </a:lnTo>
                  <a:cubicBezTo>
                    <a:pt x="11551" y="9479"/>
                    <a:pt x="11384" y="9669"/>
                    <a:pt x="11170" y="9669"/>
                  </a:cubicBezTo>
                  <a:lnTo>
                    <a:pt x="763" y="9669"/>
                  </a:lnTo>
                  <a:cubicBezTo>
                    <a:pt x="548" y="9669"/>
                    <a:pt x="358" y="9479"/>
                    <a:pt x="358" y="9288"/>
                  </a:cubicBezTo>
                  <a:lnTo>
                    <a:pt x="358" y="1834"/>
                  </a:lnTo>
                  <a:lnTo>
                    <a:pt x="10217" y="1834"/>
                  </a:lnTo>
                  <a:cubicBezTo>
                    <a:pt x="10312" y="1834"/>
                    <a:pt x="10408" y="1739"/>
                    <a:pt x="10408" y="1668"/>
                  </a:cubicBezTo>
                  <a:cubicBezTo>
                    <a:pt x="10408" y="1572"/>
                    <a:pt x="10312" y="1477"/>
                    <a:pt x="10217" y="1477"/>
                  </a:cubicBezTo>
                  <a:lnTo>
                    <a:pt x="358" y="1477"/>
                  </a:lnTo>
                  <a:lnTo>
                    <a:pt x="358" y="739"/>
                  </a:lnTo>
                  <a:cubicBezTo>
                    <a:pt x="358" y="525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10"/>
                    <a:pt x="1" y="739"/>
                  </a:cubicBezTo>
                  <a:lnTo>
                    <a:pt x="1" y="9288"/>
                  </a:lnTo>
                  <a:cubicBezTo>
                    <a:pt x="1" y="9693"/>
                    <a:pt x="334" y="10026"/>
                    <a:pt x="763" y="10026"/>
                  </a:cubicBezTo>
                  <a:lnTo>
                    <a:pt x="11170" y="10026"/>
                  </a:lnTo>
                  <a:cubicBezTo>
                    <a:pt x="11575" y="10026"/>
                    <a:pt x="11908" y="9693"/>
                    <a:pt x="11908" y="9288"/>
                  </a:cubicBezTo>
                  <a:lnTo>
                    <a:pt x="11908" y="739"/>
                  </a:lnTo>
                  <a:cubicBezTo>
                    <a:pt x="11908" y="310"/>
                    <a:pt x="11598" y="1"/>
                    <a:pt x="1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98;p58">
              <a:extLst>
                <a:ext uri="{FF2B5EF4-FFF2-40B4-BE49-F238E27FC236}">
                  <a16:creationId xmlns:a16="http://schemas.microsoft.com/office/drawing/2014/main" id="{C542CF1A-D0F1-AA84-F69A-3D9660D8E551}"/>
                </a:ext>
              </a:extLst>
            </p:cNvPr>
            <p:cNvSpPr/>
            <p:nvPr/>
          </p:nvSpPr>
          <p:spPr>
            <a:xfrm>
              <a:off x="4148665" y="3417864"/>
              <a:ext cx="199953" cy="201550"/>
            </a:xfrm>
            <a:custGeom>
              <a:avLst/>
              <a:gdLst/>
              <a:ahLst/>
              <a:cxnLst/>
              <a:rect l="l" t="t" r="r" b="b"/>
              <a:pathLst>
                <a:path w="5884" h="5931" extrusionOk="0">
                  <a:moveTo>
                    <a:pt x="2933" y="346"/>
                  </a:moveTo>
                  <a:cubicBezTo>
                    <a:pt x="3264" y="346"/>
                    <a:pt x="3597" y="358"/>
                    <a:pt x="3930" y="382"/>
                  </a:cubicBezTo>
                  <a:cubicBezTo>
                    <a:pt x="3692" y="739"/>
                    <a:pt x="3359" y="1144"/>
                    <a:pt x="2954" y="1382"/>
                  </a:cubicBezTo>
                  <a:cubicBezTo>
                    <a:pt x="2525" y="1144"/>
                    <a:pt x="2192" y="739"/>
                    <a:pt x="1954" y="382"/>
                  </a:cubicBezTo>
                  <a:cubicBezTo>
                    <a:pt x="2275" y="358"/>
                    <a:pt x="2603" y="346"/>
                    <a:pt x="2933" y="346"/>
                  </a:cubicBezTo>
                  <a:close/>
                  <a:moveTo>
                    <a:pt x="4335" y="430"/>
                  </a:moveTo>
                  <a:cubicBezTo>
                    <a:pt x="4550" y="453"/>
                    <a:pt x="4788" y="477"/>
                    <a:pt x="5002" y="501"/>
                  </a:cubicBezTo>
                  <a:cubicBezTo>
                    <a:pt x="5145" y="549"/>
                    <a:pt x="5264" y="668"/>
                    <a:pt x="5335" y="811"/>
                  </a:cubicBezTo>
                  <a:lnTo>
                    <a:pt x="5502" y="1787"/>
                  </a:lnTo>
                  <a:lnTo>
                    <a:pt x="4764" y="2144"/>
                  </a:lnTo>
                  <a:lnTo>
                    <a:pt x="4764" y="1668"/>
                  </a:lnTo>
                  <a:cubicBezTo>
                    <a:pt x="4764" y="1573"/>
                    <a:pt x="4669" y="1501"/>
                    <a:pt x="4573" y="1501"/>
                  </a:cubicBezTo>
                  <a:cubicBezTo>
                    <a:pt x="4502" y="1501"/>
                    <a:pt x="4407" y="1573"/>
                    <a:pt x="4407" y="1668"/>
                  </a:cubicBezTo>
                  <a:lnTo>
                    <a:pt x="4407" y="5550"/>
                  </a:lnTo>
                  <a:lnTo>
                    <a:pt x="1430" y="5550"/>
                  </a:lnTo>
                  <a:lnTo>
                    <a:pt x="1430" y="1668"/>
                  </a:lnTo>
                  <a:cubicBezTo>
                    <a:pt x="1430" y="1573"/>
                    <a:pt x="1335" y="1501"/>
                    <a:pt x="1239" y="1501"/>
                  </a:cubicBezTo>
                  <a:cubicBezTo>
                    <a:pt x="1144" y="1501"/>
                    <a:pt x="1073" y="1573"/>
                    <a:pt x="1073" y="1668"/>
                  </a:cubicBezTo>
                  <a:lnTo>
                    <a:pt x="1073" y="2144"/>
                  </a:lnTo>
                  <a:lnTo>
                    <a:pt x="311" y="1787"/>
                  </a:lnTo>
                  <a:lnTo>
                    <a:pt x="549" y="811"/>
                  </a:lnTo>
                  <a:cubicBezTo>
                    <a:pt x="596" y="668"/>
                    <a:pt x="715" y="549"/>
                    <a:pt x="882" y="501"/>
                  </a:cubicBezTo>
                  <a:cubicBezTo>
                    <a:pt x="1096" y="477"/>
                    <a:pt x="1335" y="453"/>
                    <a:pt x="1549" y="430"/>
                  </a:cubicBezTo>
                  <a:cubicBezTo>
                    <a:pt x="1811" y="834"/>
                    <a:pt x="2192" y="1382"/>
                    <a:pt x="2763" y="1668"/>
                  </a:cubicBezTo>
                  <a:cubicBezTo>
                    <a:pt x="2835" y="1692"/>
                    <a:pt x="2883" y="1692"/>
                    <a:pt x="2954" y="1692"/>
                  </a:cubicBezTo>
                  <a:cubicBezTo>
                    <a:pt x="3002" y="1692"/>
                    <a:pt x="3073" y="1668"/>
                    <a:pt x="3121" y="1668"/>
                  </a:cubicBezTo>
                  <a:cubicBezTo>
                    <a:pt x="3692" y="1335"/>
                    <a:pt x="4073" y="834"/>
                    <a:pt x="4335" y="430"/>
                  </a:cubicBezTo>
                  <a:close/>
                  <a:moveTo>
                    <a:pt x="2960" y="1"/>
                  </a:moveTo>
                  <a:cubicBezTo>
                    <a:pt x="2263" y="1"/>
                    <a:pt x="1561" y="49"/>
                    <a:pt x="858" y="144"/>
                  </a:cubicBezTo>
                  <a:cubicBezTo>
                    <a:pt x="573" y="215"/>
                    <a:pt x="334" y="406"/>
                    <a:pt x="263" y="692"/>
                  </a:cubicBezTo>
                  <a:lnTo>
                    <a:pt x="25" y="1668"/>
                  </a:lnTo>
                  <a:cubicBezTo>
                    <a:pt x="1" y="1858"/>
                    <a:pt x="49" y="2001"/>
                    <a:pt x="215" y="2097"/>
                  </a:cubicBezTo>
                  <a:lnTo>
                    <a:pt x="1096" y="2525"/>
                  </a:lnTo>
                  <a:lnTo>
                    <a:pt x="1096" y="5573"/>
                  </a:lnTo>
                  <a:cubicBezTo>
                    <a:pt x="1096" y="5764"/>
                    <a:pt x="1239" y="5931"/>
                    <a:pt x="1454" y="5931"/>
                  </a:cubicBezTo>
                  <a:lnTo>
                    <a:pt x="4430" y="5931"/>
                  </a:lnTo>
                  <a:cubicBezTo>
                    <a:pt x="4645" y="5931"/>
                    <a:pt x="4788" y="5764"/>
                    <a:pt x="4788" y="5573"/>
                  </a:cubicBezTo>
                  <a:lnTo>
                    <a:pt x="4788" y="2525"/>
                  </a:lnTo>
                  <a:lnTo>
                    <a:pt x="5693" y="2097"/>
                  </a:lnTo>
                  <a:cubicBezTo>
                    <a:pt x="5812" y="2025"/>
                    <a:pt x="5883" y="1858"/>
                    <a:pt x="5859" y="1668"/>
                  </a:cubicBezTo>
                  <a:lnTo>
                    <a:pt x="5621" y="692"/>
                  </a:lnTo>
                  <a:cubicBezTo>
                    <a:pt x="5574" y="382"/>
                    <a:pt x="5335" y="191"/>
                    <a:pt x="5026" y="144"/>
                  </a:cubicBezTo>
                  <a:cubicBezTo>
                    <a:pt x="4347" y="49"/>
                    <a:pt x="3657" y="1"/>
                    <a:pt x="2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99;p58">
              <a:extLst>
                <a:ext uri="{FF2B5EF4-FFF2-40B4-BE49-F238E27FC236}">
                  <a16:creationId xmlns:a16="http://schemas.microsoft.com/office/drawing/2014/main" id="{D4C360C9-BF47-7251-C9E7-67A1F0936758}"/>
                </a:ext>
              </a:extLst>
            </p:cNvPr>
            <p:cNvSpPr/>
            <p:nvPr/>
          </p:nvSpPr>
          <p:spPr>
            <a:xfrm>
              <a:off x="4084744" y="3481412"/>
              <a:ext cx="43735" cy="74082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1105" y="0"/>
                  </a:moveTo>
                  <a:cubicBezTo>
                    <a:pt x="1060" y="0"/>
                    <a:pt x="1013" y="12"/>
                    <a:pt x="977" y="36"/>
                  </a:cubicBezTo>
                  <a:lnTo>
                    <a:pt x="48" y="965"/>
                  </a:lnTo>
                  <a:cubicBezTo>
                    <a:pt x="1" y="1012"/>
                    <a:pt x="1" y="1132"/>
                    <a:pt x="48" y="1203"/>
                  </a:cubicBezTo>
                  <a:lnTo>
                    <a:pt x="977" y="2132"/>
                  </a:lnTo>
                  <a:cubicBezTo>
                    <a:pt x="1025" y="2156"/>
                    <a:pt x="1072" y="2179"/>
                    <a:pt x="1096" y="2179"/>
                  </a:cubicBezTo>
                  <a:cubicBezTo>
                    <a:pt x="1144" y="2179"/>
                    <a:pt x="1191" y="2156"/>
                    <a:pt x="1215" y="2132"/>
                  </a:cubicBezTo>
                  <a:cubicBezTo>
                    <a:pt x="1287" y="2060"/>
                    <a:pt x="1287" y="1941"/>
                    <a:pt x="1215" y="1894"/>
                  </a:cubicBezTo>
                  <a:lnTo>
                    <a:pt x="429" y="1084"/>
                  </a:lnTo>
                  <a:lnTo>
                    <a:pt x="1215" y="274"/>
                  </a:lnTo>
                  <a:cubicBezTo>
                    <a:pt x="1287" y="227"/>
                    <a:pt x="1287" y="108"/>
                    <a:pt x="1215" y="36"/>
                  </a:cubicBezTo>
                  <a:cubicBezTo>
                    <a:pt x="1191" y="12"/>
                    <a:pt x="1150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0;p58">
              <a:extLst>
                <a:ext uri="{FF2B5EF4-FFF2-40B4-BE49-F238E27FC236}">
                  <a16:creationId xmlns:a16="http://schemas.microsoft.com/office/drawing/2014/main" id="{147F7255-BBDB-1D43-A6F4-1E2ECD80F843}"/>
                </a:ext>
              </a:extLst>
            </p:cNvPr>
            <p:cNvSpPr/>
            <p:nvPr/>
          </p:nvSpPr>
          <p:spPr>
            <a:xfrm>
              <a:off x="4367988" y="3481412"/>
              <a:ext cx="44551" cy="74082"/>
            </a:xfrm>
            <a:custGeom>
              <a:avLst/>
              <a:gdLst/>
              <a:ahLst/>
              <a:cxnLst/>
              <a:rect l="l" t="t" r="r" b="b"/>
              <a:pathLst>
                <a:path w="1311" h="2180" extrusionOk="0">
                  <a:moveTo>
                    <a:pt x="206" y="0"/>
                  </a:moveTo>
                  <a:cubicBezTo>
                    <a:pt x="161" y="0"/>
                    <a:pt x="120" y="12"/>
                    <a:pt x="96" y="36"/>
                  </a:cubicBezTo>
                  <a:cubicBezTo>
                    <a:pt x="25" y="84"/>
                    <a:pt x="25" y="227"/>
                    <a:pt x="96" y="274"/>
                  </a:cubicBezTo>
                  <a:lnTo>
                    <a:pt x="882" y="1084"/>
                  </a:lnTo>
                  <a:lnTo>
                    <a:pt x="72" y="1894"/>
                  </a:lnTo>
                  <a:cubicBezTo>
                    <a:pt x="1" y="1941"/>
                    <a:pt x="1" y="2060"/>
                    <a:pt x="72" y="2132"/>
                  </a:cubicBezTo>
                  <a:cubicBezTo>
                    <a:pt x="96" y="2156"/>
                    <a:pt x="144" y="2179"/>
                    <a:pt x="191" y="2179"/>
                  </a:cubicBezTo>
                  <a:cubicBezTo>
                    <a:pt x="215" y="2179"/>
                    <a:pt x="263" y="2156"/>
                    <a:pt x="286" y="2132"/>
                  </a:cubicBezTo>
                  <a:lnTo>
                    <a:pt x="1215" y="1203"/>
                  </a:lnTo>
                  <a:cubicBezTo>
                    <a:pt x="1311" y="1132"/>
                    <a:pt x="1311" y="1012"/>
                    <a:pt x="1263" y="965"/>
                  </a:cubicBezTo>
                  <a:lnTo>
                    <a:pt x="334" y="36"/>
                  </a:lnTo>
                  <a:cubicBezTo>
                    <a:pt x="298" y="12"/>
                    <a:pt x="25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279;p30">
            <a:extLst>
              <a:ext uri="{FF2B5EF4-FFF2-40B4-BE49-F238E27FC236}">
                <a16:creationId xmlns:a16="http://schemas.microsoft.com/office/drawing/2014/main" id="{24375B31-BAB7-72A9-76E3-2B48A6591AAE}"/>
              </a:ext>
            </a:extLst>
          </p:cNvPr>
          <p:cNvSpPr/>
          <p:nvPr/>
        </p:nvSpPr>
        <p:spPr>
          <a:xfrm>
            <a:off x="1266457" y="1865997"/>
            <a:ext cx="7743071" cy="3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off-season promotions to smooth out revenue</a:t>
            </a:r>
            <a:endParaRPr dirty="0"/>
          </a:p>
        </p:txBody>
      </p:sp>
      <p:sp>
        <p:nvSpPr>
          <p:cNvPr id="27" name="Google Shape;2279;p30">
            <a:extLst>
              <a:ext uri="{FF2B5EF4-FFF2-40B4-BE49-F238E27FC236}">
                <a16:creationId xmlns:a16="http://schemas.microsoft.com/office/drawing/2014/main" id="{9BB39DD5-76A1-C646-C682-E49399507CB7}"/>
              </a:ext>
            </a:extLst>
          </p:cNvPr>
          <p:cNvSpPr/>
          <p:nvPr/>
        </p:nvSpPr>
        <p:spPr>
          <a:xfrm>
            <a:off x="1266456" y="2966065"/>
            <a:ext cx="7743071" cy="3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Allocate more resources to least reached states with a marketing campaign</a:t>
            </a:r>
            <a:endParaRPr dirty="0"/>
          </a:p>
        </p:txBody>
      </p:sp>
      <p:sp>
        <p:nvSpPr>
          <p:cNvPr id="28" name="Google Shape;2279;p30">
            <a:extLst>
              <a:ext uri="{FF2B5EF4-FFF2-40B4-BE49-F238E27FC236}">
                <a16:creationId xmlns:a16="http://schemas.microsoft.com/office/drawing/2014/main" id="{E6D94BEE-3D33-6950-A1AE-BA7C3C090E96}"/>
              </a:ext>
            </a:extLst>
          </p:cNvPr>
          <p:cNvSpPr/>
          <p:nvPr/>
        </p:nvSpPr>
        <p:spPr>
          <a:xfrm>
            <a:off x="1266455" y="4241693"/>
            <a:ext cx="7743071" cy="3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Diversify product offerings with higher-margin items</a:t>
            </a:r>
          </a:p>
        </p:txBody>
      </p:sp>
      <p:sp>
        <p:nvSpPr>
          <p:cNvPr id="29" name="Google Shape;4413;p58">
            <a:extLst>
              <a:ext uri="{FF2B5EF4-FFF2-40B4-BE49-F238E27FC236}">
                <a16:creationId xmlns:a16="http://schemas.microsoft.com/office/drawing/2014/main" id="{D8EE75C7-C576-5996-3B5C-94BEB9F848CA}"/>
              </a:ext>
            </a:extLst>
          </p:cNvPr>
          <p:cNvSpPr/>
          <p:nvPr/>
        </p:nvSpPr>
        <p:spPr>
          <a:xfrm>
            <a:off x="496189" y="516033"/>
            <a:ext cx="539658" cy="508617"/>
          </a:xfrm>
          <a:custGeom>
            <a:avLst/>
            <a:gdLst/>
            <a:ahLst/>
            <a:cxnLst/>
            <a:rect l="l" t="t" r="r" b="b"/>
            <a:pathLst>
              <a:path w="11860" h="10933" extrusionOk="0">
                <a:moveTo>
                  <a:pt x="6275" y="341"/>
                </a:moveTo>
                <a:cubicBezTo>
                  <a:pt x="6299" y="341"/>
                  <a:pt x="6323" y="347"/>
                  <a:pt x="6359" y="359"/>
                </a:cubicBezTo>
                <a:cubicBezTo>
                  <a:pt x="6406" y="383"/>
                  <a:pt x="6430" y="430"/>
                  <a:pt x="6478" y="454"/>
                </a:cubicBezTo>
                <a:lnTo>
                  <a:pt x="8430" y="4264"/>
                </a:lnTo>
                <a:cubicBezTo>
                  <a:pt x="8454" y="4312"/>
                  <a:pt x="8454" y="4360"/>
                  <a:pt x="8430" y="4407"/>
                </a:cubicBezTo>
                <a:cubicBezTo>
                  <a:pt x="8407" y="4479"/>
                  <a:pt x="8383" y="4502"/>
                  <a:pt x="8335" y="4526"/>
                </a:cubicBezTo>
                <a:cubicBezTo>
                  <a:pt x="8311" y="4538"/>
                  <a:pt x="8294" y="4544"/>
                  <a:pt x="8273" y="4544"/>
                </a:cubicBezTo>
                <a:cubicBezTo>
                  <a:pt x="8252" y="4544"/>
                  <a:pt x="8228" y="4538"/>
                  <a:pt x="8192" y="4526"/>
                </a:cubicBezTo>
                <a:cubicBezTo>
                  <a:pt x="8145" y="4502"/>
                  <a:pt x="8097" y="4479"/>
                  <a:pt x="8073" y="4431"/>
                </a:cubicBezTo>
                <a:lnTo>
                  <a:pt x="6120" y="621"/>
                </a:lnTo>
                <a:cubicBezTo>
                  <a:pt x="6049" y="549"/>
                  <a:pt x="6120" y="430"/>
                  <a:pt x="6192" y="359"/>
                </a:cubicBezTo>
                <a:cubicBezTo>
                  <a:pt x="6228" y="347"/>
                  <a:pt x="6251" y="341"/>
                  <a:pt x="6275" y="341"/>
                </a:cubicBezTo>
                <a:close/>
                <a:moveTo>
                  <a:pt x="5549" y="359"/>
                </a:moveTo>
                <a:cubicBezTo>
                  <a:pt x="5573" y="359"/>
                  <a:pt x="5597" y="359"/>
                  <a:pt x="5644" y="383"/>
                </a:cubicBezTo>
                <a:cubicBezTo>
                  <a:pt x="5716" y="454"/>
                  <a:pt x="5787" y="573"/>
                  <a:pt x="5716" y="668"/>
                </a:cubicBezTo>
                <a:lnTo>
                  <a:pt x="3763" y="4479"/>
                </a:lnTo>
                <a:cubicBezTo>
                  <a:pt x="3739" y="4526"/>
                  <a:pt x="3691" y="4550"/>
                  <a:pt x="3644" y="4550"/>
                </a:cubicBezTo>
                <a:cubicBezTo>
                  <a:pt x="3620" y="4566"/>
                  <a:pt x="3601" y="4571"/>
                  <a:pt x="3586" y="4571"/>
                </a:cubicBezTo>
                <a:cubicBezTo>
                  <a:pt x="3554" y="4571"/>
                  <a:pt x="3533" y="4550"/>
                  <a:pt x="3501" y="4550"/>
                </a:cubicBezTo>
                <a:cubicBezTo>
                  <a:pt x="3429" y="4526"/>
                  <a:pt x="3406" y="4502"/>
                  <a:pt x="3406" y="4431"/>
                </a:cubicBezTo>
                <a:cubicBezTo>
                  <a:pt x="3382" y="4383"/>
                  <a:pt x="3382" y="4312"/>
                  <a:pt x="3406" y="4264"/>
                </a:cubicBezTo>
                <a:lnTo>
                  <a:pt x="5358" y="454"/>
                </a:lnTo>
                <a:cubicBezTo>
                  <a:pt x="5382" y="383"/>
                  <a:pt x="5430" y="359"/>
                  <a:pt x="5477" y="359"/>
                </a:cubicBezTo>
                <a:close/>
                <a:moveTo>
                  <a:pt x="11312" y="4264"/>
                </a:moveTo>
                <a:cubicBezTo>
                  <a:pt x="11431" y="4264"/>
                  <a:pt x="11526" y="4360"/>
                  <a:pt x="11526" y="4479"/>
                </a:cubicBezTo>
                <a:cubicBezTo>
                  <a:pt x="11503" y="4550"/>
                  <a:pt x="11407" y="4645"/>
                  <a:pt x="11312" y="4645"/>
                </a:cubicBezTo>
                <a:lnTo>
                  <a:pt x="8740" y="4645"/>
                </a:lnTo>
                <a:cubicBezTo>
                  <a:pt x="8764" y="4622"/>
                  <a:pt x="8788" y="4550"/>
                  <a:pt x="8788" y="4526"/>
                </a:cubicBezTo>
                <a:cubicBezTo>
                  <a:pt x="8811" y="4431"/>
                  <a:pt x="8811" y="4360"/>
                  <a:pt x="8811" y="4264"/>
                </a:cubicBezTo>
                <a:close/>
                <a:moveTo>
                  <a:pt x="5906" y="1026"/>
                </a:moveTo>
                <a:lnTo>
                  <a:pt x="7787" y="4622"/>
                </a:lnTo>
                <a:cubicBezTo>
                  <a:pt x="7787" y="4645"/>
                  <a:pt x="7811" y="4645"/>
                  <a:pt x="7811" y="4669"/>
                </a:cubicBezTo>
                <a:lnTo>
                  <a:pt x="4025" y="4669"/>
                </a:lnTo>
                <a:cubicBezTo>
                  <a:pt x="4025" y="4669"/>
                  <a:pt x="4049" y="4645"/>
                  <a:pt x="4049" y="4622"/>
                </a:cubicBezTo>
                <a:lnTo>
                  <a:pt x="4239" y="4264"/>
                </a:lnTo>
                <a:lnTo>
                  <a:pt x="6882" y="4264"/>
                </a:lnTo>
                <a:cubicBezTo>
                  <a:pt x="6978" y="4264"/>
                  <a:pt x="7049" y="4169"/>
                  <a:pt x="7049" y="4074"/>
                </a:cubicBezTo>
                <a:cubicBezTo>
                  <a:pt x="7049" y="4002"/>
                  <a:pt x="6978" y="3907"/>
                  <a:pt x="6882" y="3907"/>
                </a:cubicBezTo>
                <a:lnTo>
                  <a:pt x="4406" y="3907"/>
                </a:lnTo>
                <a:lnTo>
                  <a:pt x="5906" y="1026"/>
                </a:lnTo>
                <a:close/>
                <a:moveTo>
                  <a:pt x="2953" y="5003"/>
                </a:moveTo>
                <a:lnTo>
                  <a:pt x="3144" y="6693"/>
                </a:lnTo>
                <a:lnTo>
                  <a:pt x="1048" y="6693"/>
                </a:lnTo>
                <a:lnTo>
                  <a:pt x="715" y="5003"/>
                </a:lnTo>
                <a:close/>
                <a:moveTo>
                  <a:pt x="5716" y="5003"/>
                </a:moveTo>
                <a:lnTo>
                  <a:pt x="5716" y="6693"/>
                </a:lnTo>
                <a:lnTo>
                  <a:pt x="3501" y="6693"/>
                </a:lnTo>
                <a:lnTo>
                  <a:pt x="3310" y="5003"/>
                </a:lnTo>
                <a:close/>
                <a:moveTo>
                  <a:pt x="8526" y="5003"/>
                </a:moveTo>
                <a:lnTo>
                  <a:pt x="8335" y="6693"/>
                </a:lnTo>
                <a:lnTo>
                  <a:pt x="6073" y="6693"/>
                </a:lnTo>
                <a:lnTo>
                  <a:pt x="6073" y="5003"/>
                </a:lnTo>
                <a:close/>
                <a:moveTo>
                  <a:pt x="11121" y="5003"/>
                </a:moveTo>
                <a:lnTo>
                  <a:pt x="10788" y="6693"/>
                </a:lnTo>
                <a:lnTo>
                  <a:pt x="8692" y="6693"/>
                </a:lnTo>
                <a:lnTo>
                  <a:pt x="8883" y="5003"/>
                </a:lnTo>
                <a:close/>
                <a:moveTo>
                  <a:pt x="3167" y="7051"/>
                </a:moveTo>
                <a:lnTo>
                  <a:pt x="3334" y="8765"/>
                </a:lnTo>
                <a:lnTo>
                  <a:pt x="1429" y="8765"/>
                </a:lnTo>
                <a:lnTo>
                  <a:pt x="1119" y="7051"/>
                </a:lnTo>
                <a:close/>
                <a:moveTo>
                  <a:pt x="5763" y="7051"/>
                </a:moveTo>
                <a:lnTo>
                  <a:pt x="5763" y="8765"/>
                </a:lnTo>
                <a:lnTo>
                  <a:pt x="3691" y="8765"/>
                </a:lnTo>
                <a:lnTo>
                  <a:pt x="3525" y="7051"/>
                </a:lnTo>
                <a:close/>
                <a:moveTo>
                  <a:pt x="8335" y="7051"/>
                </a:moveTo>
                <a:lnTo>
                  <a:pt x="8168" y="8765"/>
                </a:lnTo>
                <a:lnTo>
                  <a:pt x="6120" y="8765"/>
                </a:lnTo>
                <a:lnTo>
                  <a:pt x="6120" y="7051"/>
                </a:lnTo>
                <a:close/>
                <a:moveTo>
                  <a:pt x="10717" y="7051"/>
                </a:moveTo>
                <a:lnTo>
                  <a:pt x="10407" y="8765"/>
                </a:lnTo>
                <a:lnTo>
                  <a:pt x="8502" y="8765"/>
                </a:lnTo>
                <a:lnTo>
                  <a:pt x="8669" y="7051"/>
                </a:lnTo>
                <a:close/>
                <a:moveTo>
                  <a:pt x="3334" y="9075"/>
                </a:moveTo>
                <a:lnTo>
                  <a:pt x="3501" y="10599"/>
                </a:lnTo>
                <a:lnTo>
                  <a:pt x="2096" y="10599"/>
                </a:lnTo>
                <a:cubicBezTo>
                  <a:pt x="1905" y="10599"/>
                  <a:pt x="1739" y="10480"/>
                  <a:pt x="1715" y="10266"/>
                </a:cubicBezTo>
                <a:lnTo>
                  <a:pt x="1477" y="9075"/>
                </a:lnTo>
                <a:close/>
                <a:moveTo>
                  <a:pt x="5716" y="9075"/>
                </a:moveTo>
                <a:lnTo>
                  <a:pt x="5716" y="10599"/>
                </a:lnTo>
                <a:lnTo>
                  <a:pt x="3858" y="10599"/>
                </a:lnTo>
                <a:lnTo>
                  <a:pt x="3691" y="9075"/>
                </a:lnTo>
                <a:close/>
                <a:moveTo>
                  <a:pt x="8097" y="9075"/>
                </a:moveTo>
                <a:lnTo>
                  <a:pt x="7954" y="10599"/>
                </a:lnTo>
                <a:lnTo>
                  <a:pt x="6073" y="10599"/>
                </a:lnTo>
                <a:lnTo>
                  <a:pt x="6073" y="9075"/>
                </a:lnTo>
                <a:close/>
                <a:moveTo>
                  <a:pt x="10336" y="9122"/>
                </a:moveTo>
                <a:lnTo>
                  <a:pt x="10097" y="10313"/>
                </a:lnTo>
                <a:cubicBezTo>
                  <a:pt x="10074" y="10480"/>
                  <a:pt x="9931" y="10623"/>
                  <a:pt x="9716" y="10623"/>
                </a:cubicBezTo>
                <a:lnTo>
                  <a:pt x="8311" y="10623"/>
                </a:lnTo>
                <a:lnTo>
                  <a:pt x="8454" y="9122"/>
                </a:lnTo>
                <a:close/>
                <a:moveTo>
                  <a:pt x="5550" y="1"/>
                </a:moveTo>
                <a:cubicBezTo>
                  <a:pt x="5497" y="1"/>
                  <a:pt x="5441" y="8"/>
                  <a:pt x="5382" y="25"/>
                </a:cubicBezTo>
                <a:cubicBezTo>
                  <a:pt x="5239" y="73"/>
                  <a:pt x="5144" y="192"/>
                  <a:pt x="5073" y="311"/>
                </a:cubicBezTo>
                <a:lnTo>
                  <a:pt x="3096" y="4121"/>
                </a:lnTo>
                <a:cubicBezTo>
                  <a:pt x="3048" y="4241"/>
                  <a:pt x="3001" y="4383"/>
                  <a:pt x="3072" y="4526"/>
                </a:cubicBezTo>
                <a:cubicBezTo>
                  <a:pt x="3096" y="4598"/>
                  <a:pt x="3096" y="4622"/>
                  <a:pt x="3144" y="4645"/>
                </a:cubicBezTo>
                <a:lnTo>
                  <a:pt x="548" y="4645"/>
                </a:lnTo>
                <a:cubicBezTo>
                  <a:pt x="429" y="4645"/>
                  <a:pt x="334" y="4550"/>
                  <a:pt x="334" y="4431"/>
                </a:cubicBezTo>
                <a:cubicBezTo>
                  <a:pt x="334" y="4312"/>
                  <a:pt x="429" y="4241"/>
                  <a:pt x="548" y="4241"/>
                </a:cubicBezTo>
                <a:lnTo>
                  <a:pt x="2548" y="4241"/>
                </a:lnTo>
                <a:cubicBezTo>
                  <a:pt x="2620" y="4241"/>
                  <a:pt x="2715" y="4145"/>
                  <a:pt x="2715" y="4050"/>
                </a:cubicBezTo>
                <a:cubicBezTo>
                  <a:pt x="2715" y="3955"/>
                  <a:pt x="2620" y="3859"/>
                  <a:pt x="2548" y="3859"/>
                </a:cubicBezTo>
                <a:lnTo>
                  <a:pt x="548" y="3859"/>
                </a:lnTo>
                <a:cubicBezTo>
                  <a:pt x="238" y="3859"/>
                  <a:pt x="0" y="4098"/>
                  <a:pt x="0" y="4407"/>
                </a:cubicBezTo>
                <a:cubicBezTo>
                  <a:pt x="0" y="4645"/>
                  <a:pt x="191" y="4860"/>
                  <a:pt x="405" y="4955"/>
                </a:cubicBezTo>
                <a:lnTo>
                  <a:pt x="1405" y="10337"/>
                </a:lnTo>
                <a:cubicBezTo>
                  <a:pt x="1477" y="10694"/>
                  <a:pt x="1762" y="10932"/>
                  <a:pt x="2120" y="10932"/>
                </a:cubicBezTo>
                <a:lnTo>
                  <a:pt x="9740" y="10932"/>
                </a:lnTo>
                <a:cubicBezTo>
                  <a:pt x="10097" y="10932"/>
                  <a:pt x="10407" y="10694"/>
                  <a:pt x="10455" y="10337"/>
                </a:cubicBezTo>
                <a:lnTo>
                  <a:pt x="11479" y="4955"/>
                </a:lnTo>
                <a:cubicBezTo>
                  <a:pt x="11717" y="4883"/>
                  <a:pt x="11860" y="4669"/>
                  <a:pt x="11860" y="4407"/>
                </a:cubicBezTo>
                <a:cubicBezTo>
                  <a:pt x="11860" y="4145"/>
                  <a:pt x="11622" y="3907"/>
                  <a:pt x="11312" y="3907"/>
                </a:cubicBezTo>
                <a:lnTo>
                  <a:pt x="8669" y="3907"/>
                </a:lnTo>
                <a:lnTo>
                  <a:pt x="6787" y="311"/>
                </a:lnTo>
                <a:cubicBezTo>
                  <a:pt x="6740" y="192"/>
                  <a:pt x="6621" y="73"/>
                  <a:pt x="6478" y="25"/>
                </a:cubicBezTo>
                <a:cubicBezTo>
                  <a:pt x="6417" y="17"/>
                  <a:pt x="6359" y="11"/>
                  <a:pt x="6304" y="11"/>
                </a:cubicBezTo>
                <a:cubicBezTo>
                  <a:pt x="6210" y="11"/>
                  <a:pt x="6124" y="28"/>
                  <a:pt x="6049" y="73"/>
                </a:cubicBezTo>
                <a:cubicBezTo>
                  <a:pt x="5978" y="97"/>
                  <a:pt x="5954" y="121"/>
                  <a:pt x="5930" y="144"/>
                </a:cubicBezTo>
                <a:cubicBezTo>
                  <a:pt x="5906" y="121"/>
                  <a:pt x="5835" y="97"/>
                  <a:pt x="5811" y="73"/>
                </a:cubicBezTo>
                <a:cubicBezTo>
                  <a:pt x="5734" y="27"/>
                  <a:pt x="5647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54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9"/>
          <p:cNvSpPr/>
          <p:nvPr/>
        </p:nvSpPr>
        <p:spPr>
          <a:xfrm rot="5400000">
            <a:off x="-968075" y="2409225"/>
            <a:ext cx="38100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29"/>
          <p:cNvSpPr/>
          <p:nvPr/>
        </p:nvSpPr>
        <p:spPr>
          <a:xfrm rot="10800000" flipH="1">
            <a:off x="2032625" y="1071829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29"/>
          <p:cNvSpPr/>
          <p:nvPr/>
        </p:nvSpPr>
        <p:spPr>
          <a:xfrm rot="10800000" flipH="1">
            <a:off x="6679172" y="1071799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29"/>
          <p:cNvSpPr/>
          <p:nvPr/>
        </p:nvSpPr>
        <p:spPr>
          <a:xfrm rot="10800000" flipH="1">
            <a:off x="4361710" y="1071787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29"/>
          <p:cNvSpPr/>
          <p:nvPr/>
        </p:nvSpPr>
        <p:spPr>
          <a:xfrm rot="10800000" flipH="1">
            <a:off x="4361710" y="3168781"/>
            <a:ext cx="916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29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Analysis  Findings</a:t>
            </a:r>
            <a:endParaRPr dirty="0"/>
          </a:p>
        </p:txBody>
      </p:sp>
      <p:sp>
        <p:nvSpPr>
          <p:cNvPr id="2256" name="Google Shape;2256;p29"/>
          <p:cNvSpPr txBox="1">
            <a:spLocks noGrp="1"/>
          </p:cNvSpPr>
          <p:nvPr>
            <p:ph type="title" idx="2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0" name="Google Shape;2260;p29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262" name="Google Shape;2262;p29"/>
          <p:cNvSpPr txBox="1">
            <a:spLocks noGrp="1"/>
          </p:cNvSpPr>
          <p:nvPr>
            <p:ph type="title" idx="8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6" name="Google Shape;2266;p29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/>
          </a:p>
        </p:txBody>
      </p:sp>
      <p:sp>
        <p:nvSpPr>
          <p:cNvPr id="2267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1329575" y="1619931"/>
            <a:ext cx="2155611" cy="478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 Description</a:t>
            </a:r>
            <a:endParaRPr dirty="0"/>
          </a:p>
        </p:txBody>
      </p:sp>
      <p:sp>
        <p:nvSpPr>
          <p:cNvPr id="2269" name="Google Shape;2269;p29"/>
          <p:cNvSpPr txBox="1">
            <a:spLocks noGrp="1"/>
          </p:cNvSpPr>
          <p:nvPr>
            <p:ph type="title" idx="18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0" name="Google Shape;2270;p29"/>
          <p:cNvSpPr txBox="1">
            <a:spLocks noGrp="1"/>
          </p:cNvSpPr>
          <p:nvPr>
            <p:ph type="ctrTitle" idx="19"/>
          </p:nvPr>
        </p:nvSpPr>
        <p:spPr>
          <a:xfrm>
            <a:off x="3658660" y="3637066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272" name="Google Shape;2272;p29"/>
          <p:cNvSpPr txBox="1">
            <a:spLocks noGrp="1"/>
          </p:cNvSpPr>
          <p:nvPr>
            <p:ph type="title" idx="21"/>
          </p:nvPr>
        </p:nvSpPr>
        <p:spPr>
          <a:xfrm>
            <a:off x="4269160" y="2886790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4"/>
          <p:cNvSpPr/>
          <p:nvPr/>
        </p:nvSpPr>
        <p:spPr>
          <a:xfrm>
            <a:off x="715100" y="2958800"/>
            <a:ext cx="4389600" cy="60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715100" y="1800973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79;p30">
            <a:extLst>
              <a:ext uri="{FF2B5EF4-FFF2-40B4-BE49-F238E27FC236}">
                <a16:creationId xmlns:a16="http://schemas.microsoft.com/office/drawing/2014/main" id="{CE823CDA-0967-82BF-0EE5-15B89D2CBB00}"/>
              </a:ext>
            </a:extLst>
          </p:cNvPr>
          <p:cNvSpPr/>
          <p:nvPr/>
        </p:nvSpPr>
        <p:spPr>
          <a:xfrm>
            <a:off x="1936376" y="744511"/>
            <a:ext cx="6750424" cy="35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towards lower-cost items | Growth in the Home Office/ Corporate segment</a:t>
            </a:r>
          </a:p>
        </p:txBody>
      </p:sp>
      <p:sp>
        <p:nvSpPr>
          <p:cNvPr id="5" name="Google Shape;2279;p30">
            <a:extLst>
              <a:ext uri="{FF2B5EF4-FFF2-40B4-BE49-F238E27FC236}">
                <a16:creationId xmlns:a16="http://schemas.microsoft.com/office/drawing/2014/main" id="{ED75503E-77B7-3FF9-F36D-E32BE6643DF2}"/>
              </a:ext>
            </a:extLst>
          </p:cNvPr>
          <p:cNvSpPr/>
          <p:nvPr/>
        </p:nvSpPr>
        <p:spPr>
          <a:xfrm>
            <a:off x="2245659" y="1488582"/>
            <a:ext cx="6441141" cy="35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Seasonal sales patterns | need to stabilize the revenues</a:t>
            </a:r>
          </a:p>
        </p:txBody>
      </p:sp>
      <p:sp>
        <p:nvSpPr>
          <p:cNvPr id="6" name="Google Shape;2279;p30">
            <a:extLst>
              <a:ext uri="{FF2B5EF4-FFF2-40B4-BE49-F238E27FC236}">
                <a16:creationId xmlns:a16="http://schemas.microsoft.com/office/drawing/2014/main" id="{37A1CE30-A2E2-90C9-05C2-078485E55A13}"/>
              </a:ext>
            </a:extLst>
          </p:cNvPr>
          <p:cNvSpPr/>
          <p:nvPr/>
        </p:nvSpPr>
        <p:spPr>
          <a:xfrm>
            <a:off x="2783540" y="2252324"/>
            <a:ext cx="5903259" cy="35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Uneven state sales distribution | geographic expansion needed</a:t>
            </a:r>
          </a:p>
        </p:txBody>
      </p:sp>
      <p:sp>
        <p:nvSpPr>
          <p:cNvPr id="7" name="Google Shape;2279;p30">
            <a:extLst>
              <a:ext uri="{FF2B5EF4-FFF2-40B4-BE49-F238E27FC236}">
                <a16:creationId xmlns:a16="http://schemas.microsoft.com/office/drawing/2014/main" id="{05DE67D2-D634-A29D-2B32-870654C7B6A7}"/>
              </a:ext>
            </a:extLst>
          </p:cNvPr>
          <p:cNvSpPr/>
          <p:nvPr/>
        </p:nvSpPr>
        <p:spPr>
          <a:xfrm>
            <a:off x="3603811" y="3016066"/>
            <a:ext cx="5082988" cy="35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diversification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47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35"/>
          <p:cNvSpPr/>
          <p:nvPr/>
        </p:nvSpPr>
        <p:spPr>
          <a:xfrm>
            <a:off x="1657646" y="2383575"/>
            <a:ext cx="4412100" cy="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35"/>
          <p:cNvSpPr txBox="1">
            <a:spLocks noGrp="1"/>
          </p:cNvSpPr>
          <p:nvPr>
            <p:ph type="title"/>
          </p:nvPr>
        </p:nvSpPr>
        <p:spPr>
          <a:xfrm>
            <a:off x="1647926" y="1922928"/>
            <a:ext cx="4587300" cy="872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6"/>
          <p:cNvSpPr/>
          <p:nvPr/>
        </p:nvSpPr>
        <p:spPr>
          <a:xfrm>
            <a:off x="713225" y="1994325"/>
            <a:ext cx="308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98" name="Google Shape;2398;p36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Set Description</a:t>
            </a:r>
            <a:endParaRPr dirty="0"/>
          </a:p>
        </p:txBody>
      </p:sp>
      <p:grpSp>
        <p:nvGrpSpPr>
          <p:cNvPr id="2399" name="Google Shape;2399;p36"/>
          <p:cNvGrpSpPr/>
          <p:nvPr/>
        </p:nvGrpSpPr>
        <p:grpSpPr>
          <a:xfrm>
            <a:off x="2429792" y="3633729"/>
            <a:ext cx="579743" cy="1134819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1" name="Google Shape;2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Super Shop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607112" y="2708231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1291575" y="2679550"/>
            <a:ext cx="1183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0" y="2469259"/>
            <a:ext cx="2825874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Geographical Constraint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987750" y="3848825"/>
            <a:ext cx="10752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315892" y="363853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Customers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840635"/>
            <a:ext cx="7044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082347" y="363034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Shipping</a:t>
            </a: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41"/>
          <p:cNvGrpSpPr/>
          <p:nvPr/>
        </p:nvGrpSpPr>
        <p:grpSpPr>
          <a:xfrm>
            <a:off x="4850423" y="3522633"/>
            <a:ext cx="621617" cy="619843"/>
            <a:chOff x="6707406" y="2945444"/>
            <a:chExt cx="398498" cy="397361"/>
          </a:xfrm>
        </p:grpSpPr>
        <p:sp>
          <p:nvSpPr>
            <p:cNvPr id="2819" name="Google Shape;2819;p41"/>
            <p:cNvSpPr/>
            <p:nvPr/>
          </p:nvSpPr>
          <p:spPr>
            <a:xfrm>
              <a:off x="6707406" y="2945444"/>
              <a:ext cx="322803" cy="296935"/>
            </a:xfrm>
            <a:custGeom>
              <a:avLst/>
              <a:gdLst/>
              <a:ahLst/>
              <a:cxnLst/>
              <a:rect l="l" t="t" r="r" b="b"/>
              <a:pathLst>
                <a:path w="9646" h="8873" extrusionOk="0">
                  <a:moveTo>
                    <a:pt x="4418" y="374"/>
                  </a:moveTo>
                  <a:cubicBezTo>
                    <a:pt x="4451" y="374"/>
                    <a:pt x="4478" y="395"/>
                    <a:pt x="4525" y="395"/>
                  </a:cubicBezTo>
                  <a:cubicBezTo>
                    <a:pt x="4597" y="442"/>
                    <a:pt x="4668" y="562"/>
                    <a:pt x="4597" y="657"/>
                  </a:cubicBezTo>
                  <a:lnTo>
                    <a:pt x="3025" y="3800"/>
                  </a:lnTo>
                  <a:cubicBezTo>
                    <a:pt x="2974" y="3869"/>
                    <a:pt x="2898" y="3925"/>
                    <a:pt x="2833" y="3925"/>
                  </a:cubicBezTo>
                  <a:cubicBezTo>
                    <a:pt x="2807" y="3925"/>
                    <a:pt x="2783" y="3916"/>
                    <a:pt x="2763" y="3896"/>
                  </a:cubicBezTo>
                  <a:cubicBezTo>
                    <a:pt x="2668" y="3848"/>
                    <a:pt x="2644" y="3729"/>
                    <a:pt x="2668" y="3634"/>
                  </a:cubicBezTo>
                  <a:lnTo>
                    <a:pt x="4240" y="466"/>
                  </a:lnTo>
                  <a:cubicBezTo>
                    <a:pt x="4287" y="419"/>
                    <a:pt x="4311" y="395"/>
                    <a:pt x="4359" y="395"/>
                  </a:cubicBezTo>
                  <a:cubicBezTo>
                    <a:pt x="4382" y="379"/>
                    <a:pt x="4401" y="374"/>
                    <a:pt x="4418" y="374"/>
                  </a:cubicBezTo>
                  <a:close/>
                  <a:moveTo>
                    <a:pt x="5192" y="371"/>
                  </a:moveTo>
                  <a:cubicBezTo>
                    <a:pt x="5264" y="371"/>
                    <a:pt x="5359" y="395"/>
                    <a:pt x="5383" y="466"/>
                  </a:cubicBezTo>
                  <a:lnTo>
                    <a:pt x="6954" y="3634"/>
                  </a:lnTo>
                  <a:cubicBezTo>
                    <a:pt x="6978" y="3729"/>
                    <a:pt x="6954" y="3848"/>
                    <a:pt x="6859" y="3896"/>
                  </a:cubicBezTo>
                  <a:cubicBezTo>
                    <a:pt x="6838" y="3916"/>
                    <a:pt x="6813" y="3925"/>
                    <a:pt x="6786" y="3925"/>
                  </a:cubicBezTo>
                  <a:cubicBezTo>
                    <a:pt x="6722" y="3925"/>
                    <a:pt x="6648" y="3875"/>
                    <a:pt x="6597" y="3824"/>
                  </a:cubicBezTo>
                  <a:lnTo>
                    <a:pt x="5025" y="657"/>
                  </a:lnTo>
                  <a:cubicBezTo>
                    <a:pt x="4954" y="562"/>
                    <a:pt x="5025" y="442"/>
                    <a:pt x="5121" y="395"/>
                  </a:cubicBezTo>
                  <a:cubicBezTo>
                    <a:pt x="5144" y="395"/>
                    <a:pt x="5168" y="371"/>
                    <a:pt x="5192" y="371"/>
                  </a:cubicBezTo>
                  <a:close/>
                  <a:moveTo>
                    <a:pt x="4811" y="1014"/>
                  </a:moveTo>
                  <a:lnTo>
                    <a:pt x="6264" y="3943"/>
                  </a:lnTo>
                  <a:cubicBezTo>
                    <a:pt x="6311" y="3991"/>
                    <a:pt x="6335" y="4015"/>
                    <a:pt x="6359" y="4086"/>
                  </a:cubicBezTo>
                  <a:lnTo>
                    <a:pt x="3263" y="4086"/>
                  </a:lnTo>
                  <a:cubicBezTo>
                    <a:pt x="3287" y="4038"/>
                    <a:pt x="3335" y="3991"/>
                    <a:pt x="3358" y="3943"/>
                  </a:cubicBezTo>
                  <a:lnTo>
                    <a:pt x="3477" y="3657"/>
                  </a:lnTo>
                  <a:lnTo>
                    <a:pt x="5406" y="3657"/>
                  </a:lnTo>
                  <a:cubicBezTo>
                    <a:pt x="5502" y="3657"/>
                    <a:pt x="5597" y="3586"/>
                    <a:pt x="5597" y="3491"/>
                  </a:cubicBezTo>
                  <a:cubicBezTo>
                    <a:pt x="5597" y="3395"/>
                    <a:pt x="5502" y="3300"/>
                    <a:pt x="5406" y="3300"/>
                  </a:cubicBezTo>
                  <a:lnTo>
                    <a:pt x="3620" y="3300"/>
                  </a:lnTo>
                  <a:lnTo>
                    <a:pt x="4811" y="1014"/>
                  </a:lnTo>
                  <a:close/>
                  <a:moveTo>
                    <a:pt x="9098" y="3681"/>
                  </a:moveTo>
                  <a:cubicBezTo>
                    <a:pt x="9217" y="3681"/>
                    <a:pt x="9312" y="3776"/>
                    <a:pt x="9312" y="3896"/>
                  </a:cubicBezTo>
                  <a:cubicBezTo>
                    <a:pt x="9288" y="3991"/>
                    <a:pt x="9193" y="4086"/>
                    <a:pt x="9098" y="4086"/>
                  </a:cubicBezTo>
                  <a:lnTo>
                    <a:pt x="7169" y="4086"/>
                  </a:lnTo>
                  <a:cubicBezTo>
                    <a:pt x="7264" y="3967"/>
                    <a:pt x="7312" y="3848"/>
                    <a:pt x="7312" y="3681"/>
                  </a:cubicBezTo>
                  <a:close/>
                  <a:moveTo>
                    <a:pt x="2406" y="4443"/>
                  </a:moveTo>
                  <a:lnTo>
                    <a:pt x="2501" y="5563"/>
                  </a:lnTo>
                  <a:lnTo>
                    <a:pt x="905" y="5563"/>
                  </a:lnTo>
                  <a:lnTo>
                    <a:pt x="739" y="4443"/>
                  </a:lnTo>
                  <a:close/>
                  <a:moveTo>
                    <a:pt x="4668" y="4443"/>
                  </a:moveTo>
                  <a:lnTo>
                    <a:pt x="4668" y="5563"/>
                  </a:lnTo>
                  <a:lnTo>
                    <a:pt x="2882" y="5563"/>
                  </a:lnTo>
                  <a:lnTo>
                    <a:pt x="2787" y="4443"/>
                  </a:lnTo>
                  <a:close/>
                  <a:moveTo>
                    <a:pt x="6859" y="4443"/>
                  </a:moveTo>
                  <a:lnTo>
                    <a:pt x="6740" y="5563"/>
                  </a:lnTo>
                  <a:lnTo>
                    <a:pt x="5002" y="5563"/>
                  </a:lnTo>
                  <a:lnTo>
                    <a:pt x="5002" y="4443"/>
                  </a:lnTo>
                  <a:close/>
                  <a:moveTo>
                    <a:pt x="8860" y="4443"/>
                  </a:moveTo>
                  <a:lnTo>
                    <a:pt x="8693" y="5563"/>
                  </a:lnTo>
                  <a:lnTo>
                    <a:pt x="7097" y="5563"/>
                  </a:lnTo>
                  <a:lnTo>
                    <a:pt x="7192" y="4443"/>
                  </a:lnTo>
                  <a:close/>
                  <a:moveTo>
                    <a:pt x="2549" y="5920"/>
                  </a:moveTo>
                  <a:lnTo>
                    <a:pt x="2644" y="7063"/>
                  </a:lnTo>
                  <a:lnTo>
                    <a:pt x="1191" y="7063"/>
                  </a:lnTo>
                  <a:lnTo>
                    <a:pt x="1001" y="5920"/>
                  </a:lnTo>
                  <a:close/>
                  <a:moveTo>
                    <a:pt x="4644" y="5920"/>
                  </a:moveTo>
                  <a:lnTo>
                    <a:pt x="4644" y="7063"/>
                  </a:lnTo>
                  <a:lnTo>
                    <a:pt x="3001" y="7063"/>
                  </a:lnTo>
                  <a:lnTo>
                    <a:pt x="2906" y="5920"/>
                  </a:lnTo>
                  <a:close/>
                  <a:moveTo>
                    <a:pt x="2644" y="7372"/>
                  </a:moveTo>
                  <a:lnTo>
                    <a:pt x="2739" y="8516"/>
                  </a:lnTo>
                  <a:lnTo>
                    <a:pt x="1739" y="8516"/>
                  </a:lnTo>
                  <a:lnTo>
                    <a:pt x="1739" y="8539"/>
                  </a:lnTo>
                  <a:cubicBezTo>
                    <a:pt x="1572" y="8539"/>
                    <a:pt x="1382" y="8396"/>
                    <a:pt x="1358" y="8230"/>
                  </a:cubicBezTo>
                  <a:lnTo>
                    <a:pt x="1215" y="7372"/>
                  </a:lnTo>
                  <a:close/>
                  <a:moveTo>
                    <a:pt x="4644" y="7420"/>
                  </a:moveTo>
                  <a:lnTo>
                    <a:pt x="4644" y="8539"/>
                  </a:lnTo>
                  <a:lnTo>
                    <a:pt x="3120" y="8539"/>
                  </a:lnTo>
                  <a:lnTo>
                    <a:pt x="3025" y="7420"/>
                  </a:lnTo>
                  <a:close/>
                  <a:moveTo>
                    <a:pt x="5171" y="0"/>
                  </a:moveTo>
                  <a:cubicBezTo>
                    <a:pt x="5089" y="0"/>
                    <a:pt x="5007" y="20"/>
                    <a:pt x="4930" y="61"/>
                  </a:cubicBezTo>
                  <a:cubicBezTo>
                    <a:pt x="4882" y="85"/>
                    <a:pt x="4835" y="109"/>
                    <a:pt x="4811" y="157"/>
                  </a:cubicBezTo>
                  <a:cubicBezTo>
                    <a:pt x="4787" y="109"/>
                    <a:pt x="4716" y="85"/>
                    <a:pt x="4692" y="61"/>
                  </a:cubicBezTo>
                  <a:cubicBezTo>
                    <a:pt x="4617" y="31"/>
                    <a:pt x="4532" y="1"/>
                    <a:pt x="4444" y="1"/>
                  </a:cubicBezTo>
                  <a:cubicBezTo>
                    <a:pt x="4392" y="1"/>
                    <a:pt x="4340" y="11"/>
                    <a:pt x="4287" y="38"/>
                  </a:cubicBezTo>
                  <a:cubicBezTo>
                    <a:pt x="4120" y="85"/>
                    <a:pt x="4049" y="180"/>
                    <a:pt x="3954" y="300"/>
                  </a:cubicBezTo>
                  <a:lnTo>
                    <a:pt x="2382" y="3443"/>
                  </a:lnTo>
                  <a:cubicBezTo>
                    <a:pt x="2263" y="3657"/>
                    <a:pt x="2311" y="3943"/>
                    <a:pt x="2453" y="4086"/>
                  </a:cubicBezTo>
                  <a:lnTo>
                    <a:pt x="524" y="4086"/>
                  </a:lnTo>
                  <a:cubicBezTo>
                    <a:pt x="405" y="4086"/>
                    <a:pt x="310" y="3991"/>
                    <a:pt x="310" y="3872"/>
                  </a:cubicBezTo>
                  <a:cubicBezTo>
                    <a:pt x="310" y="3753"/>
                    <a:pt x="405" y="3657"/>
                    <a:pt x="524" y="3657"/>
                  </a:cubicBezTo>
                  <a:lnTo>
                    <a:pt x="1787" y="3657"/>
                  </a:lnTo>
                  <a:cubicBezTo>
                    <a:pt x="1858" y="3657"/>
                    <a:pt x="1953" y="3586"/>
                    <a:pt x="1953" y="3491"/>
                  </a:cubicBezTo>
                  <a:cubicBezTo>
                    <a:pt x="1953" y="3395"/>
                    <a:pt x="1858" y="3300"/>
                    <a:pt x="1787" y="3300"/>
                  </a:cubicBezTo>
                  <a:lnTo>
                    <a:pt x="524" y="3300"/>
                  </a:lnTo>
                  <a:cubicBezTo>
                    <a:pt x="239" y="3300"/>
                    <a:pt x="1" y="3538"/>
                    <a:pt x="1" y="3848"/>
                  </a:cubicBezTo>
                  <a:cubicBezTo>
                    <a:pt x="1" y="4086"/>
                    <a:pt x="167" y="4277"/>
                    <a:pt x="382" y="4372"/>
                  </a:cubicBezTo>
                  <a:lnTo>
                    <a:pt x="1025" y="8254"/>
                  </a:lnTo>
                  <a:cubicBezTo>
                    <a:pt x="1096" y="8611"/>
                    <a:pt x="1382" y="8873"/>
                    <a:pt x="1739" y="8873"/>
                  </a:cubicBezTo>
                  <a:lnTo>
                    <a:pt x="5907" y="8873"/>
                  </a:lnTo>
                  <a:cubicBezTo>
                    <a:pt x="6002" y="8873"/>
                    <a:pt x="6097" y="8777"/>
                    <a:pt x="6097" y="8706"/>
                  </a:cubicBezTo>
                  <a:cubicBezTo>
                    <a:pt x="6097" y="8611"/>
                    <a:pt x="6002" y="8516"/>
                    <a:pt x="5907" y="8516"/>
                  </a:cubicBezTo>
                  <a:lnTo>
                    <a:pt x="4954" y="8516"/>
                  </a:lnTo>
                  <a:lnTo>
                    <a:pt x="4954" y="7372"/>
                  </a:lnTo>
                  <a:lnTo>
                    <a:pt x="5716" y="7372"/>
                  </a:lnTo>
                  <a:cubicBezTo>
                    <a:pt x="5787" y="7372"/>
                    <a:pt x="5883" y="7301"/>
                    <a:pt x="5883" y="7206"/>
                  </a:cubicBezTo>
                  <a:cubicBezTo>
                    <a:pt x="5883" y="7110"/>
                    <a:pt x="5787" y="7015"/>
                    <a:pt x="5716" y="7015"/>
                  </a:cubicBezTo>
                  <a:lnTo>
                    <a:pt x="4954" y="7015"/>
                  </a:lnTo>
                  <a:lnTo>
                    <a:pt x="4954" y="5896"/>
                  </a:lnTo>
                  <a:lnTo>
                    <a:pt x="6692" y="5896"/>
                  </a:lnTo>
                  <a:lnTo>
                    <a:pt x="6669" y="6301"/>
                  </a:lnTo>
                  <a:cubicBezTo>
                    <a:pt x="6669" y="6396"/>
                    <a:pt x="6716" y="6491"/>
                    <a:pt x="6811" y="6491"/>
                  </a:cubicBezTo>
                  <a:lnTo>
                    <a:pt x="6835" y="6491"/>
                  </a:lnTo>
                  <a:cubicBezTo>
                    <a:pt x="6931" y="6491"/>
                    <a:pt x="7026" y="6420"/>
                    <a:pt x="7026" y="6348"/>
                  </a:cubicBezTo>
                  <a:lnTo>
                    <a:pt x="7050" y="5896"/>
                  </a:lnTo>
                  <a:lnTo>
                    <a:pt x="8812" y="5896"/>
                  </a:lnTo>
                  <a:cubicBezTo>
                    <a:pt x="8883" y="5896"/>
                    <a:pt x="8955" y="5825"/>
                    <a:pt x="8979" y="5753"/>
                  </a:cubicBezTo>
                  <a:lnTo>
                    <a:pt x="9217" y="4372"/>
                  </a:lnTo>
                  <a:cubicBezTo>
                    <a:pt x="9455" y="4324"/>
                    <a:pt x="9598" y="4110"/>
                    <a:pt x="9598" y="3848"/>
                  </a:cubicBezTo>
                  <a:cubicBezTo>
                    <a:pt x="9645" y="3610"/>
                    <a:pt x="9407" y="3348"/>
                    <a:pt x="9098" y="3348"/>
                  </a:cubicBezTo>
                  <a:lnTo>
                    <a:pt x="7192" y="3348"/>
                  </a:lnTo>
                  <a:lnTo>
                    <a:pt x="5668" y="300"/>
                  </a:lnTo>
                  <a:cubicBezTo>
                    <a:pt x="5567" y="114"/>
                    <a:pt x="5371" y="0"/>
                    <a:pt x="5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6919404" y="3157877"/>
              <a:ext cx="186500" cy="184928"/>
            </a:xfrm>
            <a:custGeom>
              <a:avLst/>
              <a:gdLst/>
              <a:ahLst/>
              <a:cxnLst/>
              <a:rect l="l" t="t" r="r" b="b"/>
              <a:pathLst>
                <a:path w="5573" h="5526" extrusionOk="0">
                  <a:moveTo>
                    <a:pt x="2763" y="358"/>
                  </a:moveTo>
                  <a:lnTo>
                    <a:pt x="5216" y="1048"/>
                  </a:lnTo>
                  <a:cubicBezTo>
                    <a:pt x="5168" y="1286"/>
                    <a:pt x="5144" y="1882"/>
                    <a:pt x="4930" y="2525"/>
                  </a:cubicBezTo>
                  <a:cubicBezTo>
                    <a:pt x="4763" y="3072"/>
                    <a:pt x="4525" y="3549"/>
                    <a:pt x="4192" y="3954"/>
                  </a:cubicBezTo>
                  <a:cubicBezTo>
                    <a:pt x="3810" y="4454"/>
                    <a:pt x="3334" y="4859"/>
                    <a:pt x="2763" y="5168"/>
                  </a:cubicBezTo>
                  <a:cubicBezTo>
                    <a:pt x="1691" y="4573"/>
                    <a:pt x="977" y="3692"/>
                    <a:pt x="596" y="2525"/>
                  </a:cubicBezTo>
                  <a:cubicBezTo>
                    <a:pt x="381" y="1834"/>
                    <a:pt x="334" y="1286"/>
                    <a:pt x="334" y="1048"/>
                  </a:cubicBezTo>
                  <a:lnTo>
                    <a:pt x="2763" y="358"/>
                  </a:lnTo>
                  <a:close/>
                  <a:moveTo>
                    <a:pt x="2739" y="0"/>
                  </a:moveTo>
                  <a:lnTo>
                    <a:pt x="143" y="739"/>
                  </a:lnTo>
                  <a:cubicBezTo>
                    <a:pt x="72" y="762"/>
                    <a:pt x="24" y="834"/>
                    <a:pt x="24" y="882"/>
                  </a:cubicBezTo>
                  <a:cubicBezTo>
                    <a:pt x="24" y="929"/>
                    <a:pt x="0" y="1667"/>
                    <a:pt x="286" y="2620"/>
                  </a:cubicBezTo>
                  <a:cubicBezTo>
                    <a:pt x="596" y="3477"/>
                    <a:pt x="1239" y="4692"/>
                    <a:pt x="2715" y="5502"/>
                  </a:cubicBezTo>
                  <a:cubicBezTo>
                    <a:pt x="2739" y="5502"/>
                    <a:pt x="2763" y="5525"/>
                    <a:pt x="2786" y="5525"/>
                  </a:cubicBezTo>
                  <a:cubicBezTo>
                    <a:pt x="2834" y="5525"/>
                    <a:pt x="2858" y="5525"/>
                    <a:pt x="2882" y="5502"/>
                  </a:cubicBezTo>
                  <a:cubicBezTo>
                    <a:pt x="4358" y="4739"/>
                    <a:pt x="5025" y="3549"/>
                    <a:pt x="5335" y="2644"/>
                  </a:cubicBezTo>
                  <a:cubicBezTo>
                    <a:pt x="5573" y="1691"/>
                    <a:pt x="5525" y="905"/>
                    <a:pt x="5525" y="882"/>
                  </a:cubicBezTo>
                  <a:cubicBezTo>
                    <a:pt x="5525" y="834"/>
                    <a:pt x="5478" y="739"/>
                    <a:pt x="5406" y="739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6943298" y="3182574"/>
              <a:ext cx="135533" cy="131551"/>
            </a:xfrm>
            <a:custGeom>
              <a:avLst/>
              <a:gdLst/>
              <a:ahLst/>
              <a:cxnLst/>
              <a:rect l="l" t="t" r="r" b="b"/>
              <a:pathLst>
                <a:path w="4050" h="3931" extrusionOk="0">
                  <a:moveTo>
                    <a:pt x="2049" y="358"/>
                  </a:moveTo>
                  <a:lnTo>
                    <a:pt x="3692" y="834"/>
                  </a:lnTo>
                  <a:cubicBezTo>
                    <a:pt x="3573" y="1572"/>
                    <a:pt x="3216" y="2739"/>
                    <a:pt x="2049" y="3549"/>
                  </a:cubicBezTo>
                  <a:cubicBezTo>
                    <a:pt x="858" y="2716"/>
                    <a:pt x="501" y="1549"/>
                    <a:pt x="405" y="834"/>
                  </a:cubicBezTo>
                  <a:lnTo>
                    <a:pt x="2049" y="358"/>
                  </a:lnTo>
                  <a:close/>
                  <a:moveTo>
                    <a:pt x="2001" y="1"/>
                  </a:moveTo>
                  <a:lnTo>
                    <a:pt x="143" y="548"/>
                  </a:lnTo>
                  <a:cubicBezTo>
                    <a:pt x="48" y="572"/>
                    <a:pt x="1" y="620"/>
                    <a:pt x="24" y="715"/>
                  </a:cubicBezTo>
                  <a:cubicBezTo>
                    <a:pt x="120" y="1501"/>
                    <a:pt x="477" y="2930"/>
                    <a:pt x="1930" y="3906"/>
                  </a:cubicBezTo>
                  <a:cubicBezTo>
                    <a:pt x="1953" y="3930"/>
                    <a:pt x="2001" y="3930"/>
                    <a:pt x="2025" y="3930"/>
                  </a:cubicBezTo>
                  <a:cubicBezTo>
                    <a:pt x="2049" y="3930"/>
                    <a:pt x="2072" y="3930"/>
                    <a:pt x="2096" y="3906"/>
                  </a:cubicBezTo>
                  <a:cubicBezTo>
                    <a:pt x="3573" y="2977"/>
                    <a:pt x="3930" y="1525"/>
                    <a:pt x="4001" y="715"/>
                  </a:cubicBezTo>
                  <a:cubicBezTo>
                    <a:pt x="4049" y="667"/>
                    <a:pt x="4025" y="572"/>
                    <a:pt x="3930" y="548"/>
                  </a:cubicBez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1"/>
          <p:cNvGrpSpPr/>
          <p:nvPr/>
        </p:nvGrpSpPr>
        <p:grpSpPr>
          <a:xfrm>
            <a:off x="3755873" y="3509807"/>
            <a:ext cx="453792" cy="620369"/>
            <a:chOff x="3413660" y="4210639"/>
            <a:chExt cx="290911" cy="397698"/>
          </a:xfrm>
        </p:grpSpPr>
        <p:sp>
          <p:nvSpPr>
            <p:cNvPr id="2823" name="Google Shape;2823;p41"/>
            <p:cNvSpPr/>
            <p:nvPr/>
          </p:nvSpPr>
          <p:spPr>
            <a:xfrm>
              <a:off x="3413660" y="4210639"/>
              <a:ext cx="290911" cy="397698"/>
            </a:xfrm>
            <a:custGeom>
              <a:avLst/>
              <a:gdLst/>
              <a:ahLst/>
              <a:cxnLst/>
              <a:rect l="l" t="t" r="r" b="b"/>
              <a:pathLst>
                <a:path w="8693" h="11884" extrusionOk="0">
                  <a:moveTo>
                    <a:pt x="4406" y="357"/>
                  </a:moveTo>
                  <a:cubicBezTo>
                    <a:pt x="6573" y="357"/>
                    <a:pt x="8335" y="2120"/>
                    <a:pt x="8335" y="4287"/>
                  </a:cubicBezTo>
                  <a:cubicBezTo>
                    <a:pt x="8335" y="5120"/>
                    <a:pt x="8121" y="5930"/>
                    <a:pt x="7692" y="6692"/>
                  </a:cubicBezTo>
                  <a:cubicBezTo>
                    <a:pt x="7287" y="7383"/>
                    <a:pt x="6787" y="8002"/>
                    <a:pt x="6287" y="8597"/>
                  </a:cubicBezTo>
                  <a:cubicBezTo>
                    <a:pt x="5549" y="9502"/>
                    <a:pt x="4835" y="10336"/>
                    <a:pt x="4668" y="11312"/>
                  </a:cubicBezTo>
                  <a:cubicBezTo>
                    <a:pt x="4644" y="11431"/>
                    <a:pt x="4549" y="11526"/>
                    <a:pt x="4430" y="11526"/>
                  </a:cubicBezTo>
                  <a:cubicBezTo>
                    <a:pt x="4311" y="11526"/>
                    <a:pt x="4239" y="11431"/>
                    <a:pt x="4192" y="11312"/>
                  </a:cubicBezTo>
                  <a:cubicBezTo>
                    <a:pt x="4049" y="10336"/>
                    <a:pt x="3334" y="9502"/>
                    <a:pt x="2596" y="8597"/>
                  </a:cubicBezTo>
                  <a:cubicBezTo>
                    <a:pt x="1763" y="7621"/>
                    <a:pt x="905" y="6573"/>
                    <a:pt x="596" y="5216"/>
                  </a:cubicBezTo>
                  <a:cubicBezTo>
                    <a:pt x="334" y="4001"/>
                    <a:pt x="667" y="2739"/>
                    <a:pt x="1429" y="1786"/>
                  </a:cubicBezTo>
                  <a:cubicBezTo>
                    <a:pt x="2167" y="858"/>
                    <a:pt x="3287" y="357"/>
                    <a:pt x="4406" y="357"/>
                  </a:cubicBezTo>
                  <a:close/>
                  <a:moveTo>
                    <a:pt x="4430" y="0"/>
                  </a:moveTo>
                  <a:cubicBezTo>
                    <a:pt x="3191" y="0"/>
                    <a:pt x="2001" y="572"/>
                    <a:pt x="1191" y="1548"/>
                  </a:cubicBezTo>
                  <a:cubicBezTo>
                    <a:pt x="357" y="2596"/>
                    <a:pt x="0" y="3953"/>
                    <a:pt x="310" y="5263"/>
                  </a:cubicBezTo>
                  <a:cubicBezTo>
                    <a:pt x="596" y="6740"/>
                    <a:pt x="1548" y="7835"/>
                    <a:pt x="2358" y="8812"/>
                  </a:cubicBezTo>
                  <a:cubicBezTo>
                    <a:pt x="3072" y="9669"/>
                    <a:pt x="3763" y="10479"/>
                    <a:pt x="3882" y="11383"/>
                  </a:cubicBezTo>
                  <a:cubicBezTo>
                    <a:pt x="3906" y="11669"/>
                    <a:pt x="4168" y="11884"/>
                    <a:pt x="4430" y="11884"/>
                  </a:cubicBezTo>
                  <a:cubicBezTo>
                    <a:pt x="4739" y="11884"/>
                    <a:pt x="4977" y="11669"/>
                    <a:pt x="5001" y="11383"/>
                  </a:cubicBezTo>
                  <a:cubicBezTo>
                    <a:pt x="5144" y="10479"/>
                    <a:pt x="5811" y="9669"/>
                    <a:pt x="6525" y="8812"/>
                  </a:cubicBezTo>
                  <a:cubicBezTo>
                    <a:pt x="7526" y="7621"/>
                    <a:pt x="8693" y="6240"/>
                    <a:pt x="8693" y="4263"/>
                  </a:cubicBezTo>
                  <a:cubicBezTo>
                    <a:pt x="8693" y="1905"/>
                    <a:pt x="6787" y="0"/>
                    <a:pt x="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3537981" y="4329372"/>
              <a:ext cx="49428" cy="93267"/>
            </a:xfrm>
            <a:custGeom>
              <a:avLst/>
              <a:gdLst/>
              <a:ahLst/>
              <a:cxnLst/>
              <a:rect l="l" t="t" r="r" b="b"/>
              <a:pathLst>
                <a:path w="1477" h="2787" extrusionOk="0">
                  <a:moveTo>
                    <a:pt x="929" y="334"/>
                  </a:moveTo>
                  <a:lnTo>
                    <a:pt x="929" y="2406"/>
                  </a:lnTo>
                  <a:lnTo>
                    <a:pt x="548" y="2406"/>
                  </a:lnTo>
                  <a:lnTo>
                    <a:pt x="548" y="334"/>
                  </a:lnTo>
                  <a:close/>
                  <a:moveTo>
                    <a:pt x="191" y="1"/>
                  </a:moveTo>
                  <a:cubicBezTo>
                    <a:pt x="96" y="1"/>
                    <a:pt x="0" y="96"/>
                    <a:pt x="0" y="167"/>
                  </a:cubicBezTo>
                  <a:cubicBezTo>
                    <a:pt x="0" y="262"/>
                    <a:pt x="96" y="358"/>
                    <a:pt x="191" y="358"/>
                  </a:cubicBezTo>
                  <a:lnTo>
                    <a:pt x="191" y="2430"/>
                  </a:lnTo>
                  <a:cubicBezTo>
                    <a:pt x="96" y="2430"/>
                    <a:pt x="0" y="2525"/>
                    <a:pt x="0" y="2620"/>
                  </a:cubicBezTo>
                  <a:cubicBezTo>
                    <a:pt x="0" y="2715"/>
                    <a:pt x="96" y="2787"/>
                    <a:pt x="191" y="2787"/>
                  </a:cubicBezTo>
                  <a:lnTo>
                    <a:pt x="1286" y="2787"/>
                  </a:lnTo>
                  <a:cubicBezTo>
                    <a:pt x="1382" y="2787"/>
                    <a:pt x="1477" y="2715"/>
                    <a:pt x="1477" y="2620"/>
                  </a:cubicBezTo>
                  <a:cubicBezTo>
                    <a:pt x="1477" y="2477"/>
                    <a:pt x="1405" y="2406"/>
                    <a:pt x="1286" y="2406"/>
                  </a:cubicBezTo>
                  <a:lnTo>
                    <a:pt x="1286" y="358"/>
                  </a:lnTo>
                  <a:cubicBezTo>
                    <a:pt x="1286" y="143"/>
                    <a:pt x="1143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3545142" y="4282354"/>
              <a:ext cx="35908" cy="35908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48" y="334"/>
                  </a:moveTo>
                  <a:cubicBezTo>
                    <a:pt x="644" y="334"/>
                    <a:pt x="739" y="429"/>
                    <a:pt x="739" y="548"/>
                  </a:cubicBezTo>
                  <a:cubicBezTo>
                    <a:pt x="715" y="667"/>
                    <a:pt x="620" y="739"/>
                    <a:pt x="548" y="739"/>
                  </a:cubicBezTo>
                  <a:cubicBezTo>
                    <a:pt x="429" y="739"/>
                    <a:pt x="334" y="667"/>
                    <a:pt x="334" y="548"/>
                  </a:cubicBezTo>
                  <a:cubicBezTo>
                    <a:pt x="334" y="429"/>
                    <a:pt x="429" y="334"/>
                    <a:pt x="548" y="334"/>
                  </a:cubicBezTo>
                  <a:close/>
                  <a:moveTo>
                    <a:pt x="548" y="0"/>
                  </a:moveTo>
                  <a:cubicBezTo>
                    <a:pt x="239" y="0"/>
                    <a:pt x="1" y="239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9"/>
                    <a:pt x="834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3447928" y="4248254"/>
              <a:ext cx="181715" cy="171207"/>
            </a:xfrm>
            <a:custGeom>
              <a:avLst/>
              <a:gdLst/>
              <a:ahLst/>
              <a:cxnLst/>
              <a:rect l="l" t="t" r="r" b="b"/>
              <a:pathLst>
                <a:path w="5430" h="5116" extrusionOk="0">
                  <a:moveTo>
                    <a:pt x="3426" y="1"/>
                  </a:moveTo>
                  <a:cubicBezTo>
                    <a:pt x="2615" y="1"/>
                    <a:pt x="1812" y="314"/>
                    <a:pt x="1215" y="924"/>
                  </a:cubicBezTo>
                  <a:cubicBezTo>
                    <a:pt x="72" y="2067"/>
                    <a:pt x="0" y="3853"/>
                    <a:pt x="953" y="5068"/>
                  </a:cubicBezTo>
                  <a:cubicBezTo>
                    <a:pt x="977" y="5092"/>
                    <a:pt x="1024" y="5116"/>
                    <a:pt x="1096" y="5116"/>
                  </a:cubicBezTo>
                  <a:cubicBezTo>
                    <a:pt x="1120" y="5116"/>
                    <a:pt x="1191" y="5116"/>
                    <a:pt x="1215" y="5092"/>
                  </a:cubicBezTo>
                  <a:cubicBezTo>
                    <a:pt x="1310" y="5044"/>
                    <a:pt x="1310" y="4925"/>
                    <a:pt x="1239" y="4854"/>
                  </a:cubicBezTo>
                  <a:cubicBezTo>
                    <a:pt x="381" y="3758"/>
                    <a:pt x="477" y="2139"/>
                    <a:pt x="1477" y="1162"/>
                  </a:cubicBezTo>
                  <a:cubicBezTo>
                    <a:pt x="2012" y="627"/>
                    <a:pt x="2741" y="349"/>
                    <a:pt x="3471" y="349"/>
                  </a:cubicBezTo>
                  <a:cubicBezTo>
                    <a:pt x="4072" y="349"/>
                    <a:pt x="4673" y="537"/>
                    <a:pt x="5168" y="924"/>
                  </a:cubicBezTo>
                  <a:cubicBezTo>
                    <a:pt x="5212" y="957"/>
                    <a:pt x="5256" y="975"/>
                    <a:pt x="5296" y="975"/>
                  </a:cubicBezTo>
                  <a:cubicBezTo>
                    <a:pt x="5341" y="975"/>
                    <a:pt x="5381" y="951"/>
                    <a:pt x="5406" y="900"/>
                  </a:cubicBezTo>
                  <a:cubicBezTo>
                    <a:pt x="5430" y="853"/>
                    <a:pt x="5430" y="734"/>
                    <a:pt x="5359" y="662"/>
                  </a:cubicBezTo>
                  <a:cubicBezTo>
                    <a:pt x="4785" y="218"/>
                    <a:pt x="4103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3496518" y="4286872"/>
              <a:ext cx="180945" cy="170839"/>
            </a:xfrm>
            <a:custGeom>
              <a:avLst/>
              <a:gdLst/>
              <a:ahLst/>
              <a:cxnLst/>
              <a:rect l="l" t="t" r="r" b="b"/>
              <a:pathLst>
                <a:path w="5407" h="5105" extrusionOk="0">
                  <a:moveTo>
                    <a:pt x="4321" y="1"/>
                  </a:moveTo>
                  <a:cubicBezTo>
                    <a:pt x="4283" y="1"/>
                    <a:pt x="4246" y="12"/>
                    <a:pt x="4216" y="32"/>
                  </a:cubicBezTo>
                  <a:cubicBezTo>
                    <a:pt x="4145" y="104"/>
                    <a:pt x="4145" y="223"/>
                    <a:pt x="4192" y="294"/>
                  </a:cubicBezTo>
                  <a:cubicBezTo>
                    <a:pt x="5050" y="1390"/>
                    <a:pt x="4931" y="2961"/>
                    <a:pt x="3954" y="3938"/>
                  </a:cubicBezTo>
                  <a:cubicBezTo>
                    <a:pt x="3420" y="4485"/>
                    <a:pt x="2700" y="4769"/>
                    <a:pt x="1978" y="4769"/>
                  </a:cubicBezTo>
                  <a:cubicBezTo>
                    <a:pt x="1381" y="4769"/>
                    <a:pt x="783" y="4575"/>
                    <a:pt x="287" y="4176"/>
                  </a:cubicBezTo>
                  <a:cubicBezTo>
                    <a:pt x="247" y="4156"/>
                    <a:pt x="212" y="4145"/>
                    <a:pt x="179" y="4145"/>
                  </a:cubicBezTo>
                  <a:cubicBezTo>
                    <a:pt x="132" y="4145"/>
                    <a:pt x="90" y="4168"/>
                    <a:pt x="49" y="4224"/>
                  </a:cubicBezTo>
                  <a:cubicBezTo>
                    <a:pt x="1" y="4295"/>
                    <a:pt x="1" y="4390"/>
                    <a:pt x="72" y="4462"/>
                  </a:cubicBezTo>
                  <a:cubicBezTo>
                    <a:pt x="644" y="4890"/>
                    <a:pt x="1335" y="5105"/>
                    <a:pt x="1978" y="5105"/>
                  </a:cubicBezTo>
                  <a:cubicBezTo>
                    <a:pt x="2787" y="5105"/>
                    <a:pt x="3597" y="4819"/>
                    <a:pt x="4216" y="4176"/>
                  </a:cubicBezTo>
                  <a:cubicBezTo>
                    <a:pt x="5288" y="3080"/>
                    <a:pt x="5407" y="1318"/>
                    <a:pt x="4454" y="80"/>
                  </a:cubicBezTo>
                  <a:cubicBezTo>
                    <a:pt x="4426" y="24"/>
                    <a:pt x="4374" y="1"/>
                    <a:pt x="4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957084" y="2061817"/>
            <a:ext cx="1273454" cy="1261351"/>
            <a:chOff x="2104025" y="2443226"/>
            <a:chExt cx="1007400" cy="997825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41"/>
          <p:cNvGrpSpPr/>
          <p:nvPr/>
        </p:nvGrpSpPr>
        <p:grpSpPr>
          <a:xfrm>
            <a:off x="5291949" y="2477303"/>
            <a:ext cx="516480" cy="409022"/>
            <a:chOff x="5222912" y="2469250"/>
            <a:chExt cx="516480" cy="409022"/>
          </a:xfrm>
        </p:grpSpPr>
        <p:sp>
          <p:nvSpPr>
            <p:cNvPr id="2836" name="Google Shape;2836;p41"/>
            <p:cNvSpPr/>
            <p:nvPr/>
          </p:nvSpPr>
          <p:spPr>
            <a:xfrm>
              <a:off x="5279685" y="2501257"/>
              <a:ext cx="402887" cy="15526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8" y="0"/>
                  </a:moveTo>
                  <a:cubicBezTo>
                    <a:pt x="72" y="0"/>
                    <a:pt x="1" y="96"/>
                    <a:pt x="1" y="167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9098" y="358"/>
                  </a:lnTo>
                  <a:cubicBezTo>
                    <a:pt x="9193" y="358"/>
                    <a:pt x="9289" y="262"/>
                    <a:pt x="9289" y="167"/>
                  </a:cubicBezTo>
                  <a:cubicBezTo>
                    <a:pt x="9289" y="96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5279685" y="2791485"/>
              <a:ext cx="402887" cy="15526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8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72" y="357"/>
                    <a:pt x="168" y="357"/>
                  </a:cubicBezTo>
                  <a:lnTo>
                    <a:pt x="9098" y="357"/>
                  </a:lnTo>
                  <a:cubicBezTo>
                    <a:pt x="9193" y="357"/>
                    <a:pt x="9289" y="262"/>
                    <a:pt x="9289" y="191"/>
                  </a:cubicBezTo>
                  <a:cubicBezTo>
                    <a:pt x="9289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5222912" y="2469250"/>
              <a:ext cx="516480" cy="409022"/>
            </a:xfrm>
            <a:custGeom>
              <a:avLst/>
              <a:gdLst/>
              <a:ahLst/>
              <a:cxnLst/>
              <a:rect l="l" t="t" r="r" b="b"/>
              <a:pathLst>
                <a:path w="11908" h="9431" extrusionOk="0">
                  <a:moveTo>
                    <a:pt x="10598" y="357"/>
                  </a:moveTo>
                  <a:cubicBezTo>
                    <a:pt x="10812" y="357"/>
                    <a:pt x="10979" y="524"/>
                    <a:pt x="10979" y="738"/>
                  </a:cubicBezTo>
                  <a:lnTo>
                    <a:pt x="10979" y="8168"/>
                  </a:lnTo>
                  <a:lnTo>
                    <a:pt x="929" y="8168"/>
                  </a:lnTo>
                  <a:lnTo>
                    <a:pt x="929" y="738"/>
                  </a:lnTo>
                  <a:cubicBezTo>
                    <a:pt x="929" y="524"/>
                    <a:pt x="1096" y="357"/>
                    <a:pt x="1310" y="357"/>
                  </a:cubicBezTo>
                  <a:close/>
                  <a:moveTo>
                    <a:pt x="11526" y="8573"/>
                  </a:moveTo>
                  <a:lnTo>
                    <a:pt x="11526" y="8931"/>
                  </a:lnTo>
                  <a:lnTo>
                    <a:pt x="11550" y="8931"/>
                  </a:lnTo>
                  <a:cubicBezTo>
                    <a:pt x="11550" y="9050"/>
                    <a:pt x="11455" y="9121"/>
                    <a:pt x="11336" y="9121"/>
                  </a:cubicBezTo>
                  <a:lnTo>
                    <a:pt x="572" y="9121"/>
                  </a:lnTo>
                  <a:cubicBezTo>
                    <a:pt x="453" y="9121"/>
                    <a:pt x="357" y="9050"/>
                    <a:pt x="357" y="8931"/>
                  </a:cubicBezTo>
                  <a:lnTo>
                    <a:pt x="357" y="8573"/>
                  </a:lnTo>
                  <a:lnTo>
                    <a:pt x="5215" y="8573"/>
                  </a:lnTo>
                  <a:cubicBezTo>
                    <a:pt x="5215" y="8645"/>
                    <a:pt x="5287" y="8740"/>
                    <a:pt x="5382" y="8740"/>
                  </a:cubicBezTo>
                  <a:lnTo>
                    <a:pt x="6478" y="8740"/>
                  </a:lnTo>
                  <a:cubicBezTo>
                    <a:pt x="6573" y="8740"/>
                    <a:pt x="6668" y="8645"/>
                    <a:pt x="6668" y="8573"/>
                  </a:cubicBezTo>
                  <a:close/>
                  <a:moveTo>
                    <a:pt x="1310" y="0"/>
                  </a:moveTo>
                  <a:cubicBezTo>
                    <a:pt x="881" y="0"/>
                    <a:pt x="572" y="310"/>
                    <a:pt x="572" y="738"/>
                  </a:cubicBezTo>
                  <a:lnTo>
                    <a:pt x="572" y="8168"/>
                  </a:lnTo>
                  <a:lnTo>
                    <a:pt x="357" y="8168"/>
                  </a:lnTo>
                  <a:cubicBezTo>
                    <a:pt x="143" y="8168"/>
                    <a:pt x="0" y="8335"/>
                    <a:pt x="0" y="8526"/>
                  </a:cubicBezTo>
                  <a:lnTo>
                    <a:pt x="0" y="8883"/>
                  </a:lnTo>
                  <a:cubicBezTo>
                    <a:pt x="0" y="9193"/>
                    <a:pt x="238" y="9431"/>
                    <a:pt x="524" y="9431"/>
                  </a:cubicBezTo>
                  <a:lnTo>
                    <a:pt x="11312" y="9431"/>
                  </a:lnTo>
                  <a:cubicBezTo>
                    <a:pt x="11598" y="9431"/>
                    <a:pt x="11836" y="9193"/>
                    <a:pt x="11836" y="8883"/>
                  </a:cubicBezTo>
                  <a:lnTo>
                    <a:pt x="11836" y="8526"/>
                  </a:lnTo>
                  <a:cubicBezTo>
                    <a:pt x="11907" y="8335"/>
                    <a:pt x="11764" y="8168"/>
                    <a:pt x="11550" y="8168"/>
                  </a:cubicBezTo>
                  <a:lnTo>
                    <a:pt x="11336" y="8168"/>
                  </a:lnTo>
                  <a:lnTo>
                    <a:pt x="11336" y="738"/>
                  </a:lnTo>
                  <a:cubicBezTo>
                    <a:pt x="11336" y="310"/>
                    <a:pt x="11002" y="0"/>
                    <a:pt x="10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5360269" y="2561627"/>
              <a:ext cx="209706" cy="196856"/>
            </a:xfrm>
            <a:custGeom>
              <a:avLst/>
              <a:gdLst/>
              <a:ahLst/>
              <a:cxnLst/>
              <a:rect l="l" t="t" r="r" b="b"/>
              <a:pathLst>
                <a:path w="4835" h="4539" extrusionOk="0">
                  <a:moveTo>
                    <a:pt x="4073" y="1442"/>
                  </a:moveTo>
                  <a:lnTo>
                    <a:pt x="4454" y="1514"/>
                  </a:lnTo>
                  <a:lnTo>
                    <a:pt x="4454" y="1966"/>
                  </a:lnTo>
                  <a:lnTo>
                    <a:pt x="4073" y="2085"/>
                  </a:lnTo>
                  <a:lnTo>
                    <a:pt x="4073" y="1442"/>
                  </a:lnTo>
                  <a:close/>
                  <a:moveTo>
                    <a:pt x="1286" y="1157"/>
                  </a:moveTo>
                  <a:lnTo>
                    <a:pt x="1286" y="2300"/>
                  </a:lnTo>
                  <a:lnTo>
                    <a:pt x="548" y="2300"/>
                  </a:lnTo>
                  <a:cubicBezTo>
                    <a:pt x="536" y="2302"/>
                    <a:pt x="524" y="2303"/>
                    <a:pt x="512" y="2303"/>
                  </a:cubicBezTo>
                  <a:cubicBezTo>
                    <a:pt x="410" y="2303"/>
                    <a:pt x="334" y="2216"/>
                    <a:pt x="334" y="2109"/>
                  </a:cubicBezTo>
                  <a:lnTo>
                    <a:pt x="334" y="1371"/>
                  </a:lnTo>
                  <a:cubicBezTo>
                    <a:pt x="334" y="1252"/>
                    <a:pt x="429" y="1157"/>
                    <a:pt x="548" y="1157"/>
                  </a:cubicBezTo>
                  <a:close/>
                  <a:moveTo>
                    <a:pt x="3668" y="323"/>
                  </a:moveTo>
                  <a:lnTo>
                    <a:pt x="3668" y="3140"/>
                  </a:lnTo>
                  <a:lnTo>
                    <a:pt x="3668" y="3140"/>
                  </a:lnTo>
                  <a:lnTo>
                    <a:pt x="1620" y="2395"/>
                  </a:lnTo>
                  <a:lnTo>
                    <a:pt x="1620" y="1133"/>
                  </a:lnTo>
                  <a:lnTo>
                    <a:pt x="3668" y="323"/>
                  </a:lnTo>
                  <a:close/>
                  <a:moveTo>
                    <a:pt x="1334" y="2704"/>
                  </a:moveTo>
                  <a:lnTo>
                    <a:pt x="1810" y="4181"/>
                  </a:lnTo>
                  <a:lnTo>
                    <a:pt x="1263" y="4205"/>
                  </a:lnTo>
                  <a:lnTo>
                    <a:pt x="762" y="2704"/>
                  </a:lnTo>
                  <a:close/>
                  <a:moveTo>
                    <a:pt x="3713" y="1"/>
                  </a:moveTo>
                  <a:cubicBezTo>
                    <a:pt x="3671" y="1"/>
                    <a:pt x="3625" y="11"/>
                    <a:pt x="3573" y="37"/>
                  </a:cubicBezTo>
                  <a:lnTo>
                    <a:pt x="1429" y="871"/>
                  </a:lnTo>
                  <a:lnTo>
                    <a:pt x="548" y="871"/>
                  </a:lnTo>
                  <a:cubicBezTo>
                    <a:pt x="239" y="871"/>
                    <a:pt x="0" y="1109"/>
                    <a:pt x="0" y="1395"/>
                  </a:cubicBezTo>
                  <a:lnTo>
                    <a:pt x="0" y="2157"/>
                  </a:lnTo>
                  <a:cubicBezTo>
                    <a:pt x="0" y="2395"/>
                    <a:pt x="167" y="2562"/>
                    <a:pt x="358" y="2657"/>
                  </a:cubicBezTo>
                  <a:lnTo>
                    <a:pt x="905" y="4300"/>
                  </a:lnTo>
                  <a:cubicBezTo>
                    <a:pt x="953" y="4443"/>
                    <a:pt x="1096" y="4538"/>
                    <a:pt x="1239" y="4538"/>
                  </a:cubicBezTo>
                  <a:lnTo>
                    <a:pt x="1763" y="4538"/>
                  </a:lnTo>
                  <a:cubicBezTo>
                    <a:pt x="1882" y="4538"/>
                    <a:pt x="2001" y="4467"/>
                    <a:pt x="2072" y="4371"/>
                  </a:cubicBezTo>
                  <a:cubicBezTo>
                    <a:pt x="2120" y="4300"/>
                    <a:pt x="2168" y="4181"/>
                    <a:pt x="2120" y="4062"/>
                  </a:cubicBezTo>
                  <a:lnTo>
                    <a:pt x="1715" y="2776"/>
                  </a:lnTo>
                  <a:lnTo>
                    <a:pt x="1715" y="2776"/>
                  </a:lnTo>
                  <a:lnTo>
                    <a:pt x="3620" y="3490"/>
                  </a:lnTo>
                  <a:cubicBezTo>
                    <a:pt x="3644" y="3514"/>
                    <a:pt x="3715" y="3514"/>
                    <a:pt x="3739" y="3514"/>
                  </a:cubicBezTo>
                  <a:cubicBezTo>
                    <a:pt x="3787" y="3514"/>
                    <a:pt x="3882" y="3490"/>
                    <a:pt x="3930" y="3467"/>
                  </a:cubicBezTo>
                  <a:cubicBezTo>
                    <a:pt x="4025" y="3395"/>
                    <a:pt x="4096" y="3276"/>
                    <a:pt x="4096" y="3157"/>
                  </a:cubicBezTo>
                  <a:lnTo>
                    <a:pt x="4096" y="2443"/>
                  </a:lnTo>
                  <a:lnTo>
                    <a:pt x="4573" y="2323"/>
                  </a:lnTo>
                  <a:cubicBezTo>
                    <a:pt x="4716" y="2300"/>
                    <a:pt x="4835" y="2157"/>
                    <a:pt x="4835" y="1966"/>
                  </a:cubicBezTo>
                  <a:lnTo>
                    <a:pt x="4835" y="1514"/>
                  </a:lnTo>
                  <a:cubicBezTo>
                    <a:pt x="4811" y="1371"/>
                    <a:pt x="4692" y="1228"/>
                    <a:pt x="4549" y="1204"/>
                  </a:cubicBezTo>
                  <a:lnTo>
                    <a:pt x="4073" y="1085"/>
                  </a:lnTo>
                  <a:lnTo>
                    <a:pt x="4073" y="371"/>
                  </a:lnTo>
                  <a:cubicBezTo>
                    <a:pt x="4073" y="252"/>
                    <a:pt x="4001" y="133"/>
                    <a:pt x="3906" y="61"/>
                  </a:cubicBezTo>
                  <a:cubicBezTo>
                    <a:pt x="3846" y="31"/>
                    <a:pt x="3785" y="1"/>
                    <a:pt x="37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5586451" y="2630367"/>
              <a:ext cx="55820" cy="1552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1120" y="357"/>
                  </a:lnTo>
                  <a:cubicBezTo>
                    <a:pt x="1191" y="357"/>
                    <a:pt x="1287" y="262"/>
                    <a:pt x="1287" y="167"/>
                  </a:cubicBezTo>
                  <a:cubicBezTo>
                    <a:pt x="1263" y="95"/>
                    <a:pt x="119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5578211" y="2589687"/>
              <a:ext cx="32052" cy="22119"/>
            </a:xfrm>
            <a:custGeom>
              <a:avLst/>
              <a:gdLst/>
              <a:ahLst/>
              <a:cxnLst/>
              <a:rect l="l" t="t" r="r" b="b"/>
              <a:pathLst>
                <a:path w="739" h="510" extrusionOk="0">
                  <a:moveTo>
                    <a:pt x="534" y="1"/>
                  </a:moveTo>
                  <a:cubicBezTo>
                    <a:pt x="513" y="1"/>
                    <a:pt x="493" y="4"/>
                    <a:pt x="477" y="9"/>
                  </a:cubicBezTo>
                  <a:lnTo>
                    <a:pt x="119" y="200"/>
                  </a:lnTo>
                  <a:cubicBezTo>
                    <a:pt x="24" y="224"/>
                    <a:pt x="0" y="343"/>
                    <a:pt x="24" y="438"/>
                  </a:cubicBezTo>
                  <a:cubicBezTo>
                    <a:pt x="48" y="486"/>
                    <a:pt x="119" y="510"/>
                    <a:pt x="167" y="510"/>
                  </a:cubicBezTo>
                  <a:cubicBezTo>
                    <a:pt x="191" y="510"/>
                    <a:pt x="238" y="510"/>
                    <a:pt x="262" y="486"/>
                  </a:cubicBezTo>
                  <a:lnTo>
                    <a:pt x="619" y="295"/>
                  </a:lnTo>
                  <a:cubicBezTo>
                    <a:pt x="715" y="271"/>
                    <a:pt x="738" y="200"/>
                    <a:pt x="715" y="105"/>
                  </a:cubicBezTo>
                  <a:cubicBezTo>
                    <a:pt x="678" y="32"/>
                    <a:pt x="600" y="1"/>
                    <a:pt x="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5577170" y="2663025"/>
              <a:ext cx="33093" cy="24157"/>
            </a:xfrm>
            <a:custGeom>
              <a:avLst/>
              <a:gdLst/>
              <a:ahLst/>
              <a:cxnLst/>
              <a:rect l="l" t="t" r="r" b="b"/>
              <a:pathLst>
                <a:path w="763" h="557" extrusionOk="0">
                  <a:moveTo>
                    <a:pt x="219" y="1"/>
                  </a:moveTo>
                  <a:cubicBezTo>
                    <a:pt x="149" y="1"/>
                    <a:pt x="84" y="32"/>
                    <a:pt x="48" y="105"/>
                  </a:cubicBezTo>
                  <a:cubicBezTo>
                    <a:pt x="0" y="200"/>
                    <a:pt x="48" y="295"/>
                    <a:pt x="143" y="343"/>
                  </a:cubicBezTo>
                  <a:lnTo>
                    <a:pt x="501" y="533"/>
                  </a:lnTo>
                  <a:cubicBezTo>
                    <a:pt x="524" y="533"/>
                    <a:pt x="548" y="557"/>
                    <a:pt x="572" y="557"/>
                  </a:cubicBezTo>
                  <a:cubicBezTo>
                    <a:pt x="643" y="557"/>
                    <a:pt x="691" y="533"/>
                    <a:pt x="739" y="462"/>
                  </a:cubicBezTo>
                  <a:cubicBezTo>
                    <a:pt x="762" y="343"/>
                    <a:pt x="739" y="224"/>
                    <a:pt x="643" y="200"/>
                  </a:cubicBezTo>
                  <a:lnTo>
                    <a:pt x="286" y="9"/>
                  </a:lnTo>
                  <a:cubicBezTo>
                    <a:pt x="264" y="4"/>
                    <a:pt x="24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41"/>
          <p:cNvGrpSpPr/>
          <p:nvPr/>
        </p:nvGrpSpPr>
        <p:grpSpPr>
          <a:xfrm>
            <a:off x="4260565" y="1602805"/>
            <a:ext cx="622870" cy="566598"/>
            <a:chOff x="3357875" y="2338028"/>
            <a:chExt cx="399301" cy="363227"/>
          </a:xfrm>
        </p:grpSpPr>
        <p:sp>
          <p:nvSpPr>
            <p:cNvPr id="2844" name="Google Shape;2844;p41"/>
            <p:cNvSpPr/>
            <p:nvPr/>
          </p:nvSpPr>
          <p:spPr>
            <a:xfrm>
              <a:off x="3357875" y="2338028"/>
              <a:ext cx="349877" cy="285122"/>
            </a:xfrm>
            <a:custGeom>
              <a:avLst/>
              <a:gdLst/>
              <a:ahLst/>
              <a:cxnLst/>
              <a:rect l="l" t="t" r="r" b="b"/>
              <a:pathLst>
                <a:path w="10455" h="8520" extrusionOk="0">
                  <a:moveTo>
                    <a:pt x="5239" y="399"/>
                  </a:moveTo>
                  <a:lnTo>
                    <a:pt x="8716" y="1995"/>
                  </a:lnTo>
                  <a:lnTo>
                    <a:pt x="5239" y="3567"/>
                  </a:lnTo>
                  <a:lnTo>
                    <a:pt x="1763" y="1995"/>
                  </a:lnTo>
                  <a:lnTo>
                    <a:pt x="5239" y="399"/>
                  </a:lnTo>
                  <a:close/>
                  <a:moveTo>
                    <a:pt x="1429" y="2185"/>
                  </a:moveTo>
                  <a:lnTo>
                    <a:pt x="5001" y="3829"/>
                  </a:lnTo>
                  <a:lnTo>
                    <a:pt x="4049" y="5472"/>
                  </a:lnTo>
                  <a:lnTo>
                    <a:pt x="477" y="3829"/>
                  </a:lnTo>
                  <a:lnTo>
                    <a:pt x="1429" y="2185"/>
                  </a:lnTo>
                  <a:close/>
                  <a:moveTo>
                    <a:pt x="9074" y="2185"/>
                  </a:moveTo>
                  <a:lnTo>
                    <a:pt x="10026" y="3829"/>
                  </a:lnTo>
                  <a:lnTo>
                    <a:pt x="6454" y="5472"/>
                  </a:lnTo>
                  <a:lnTo>
                    <a:pt x="5501" y="3829"/>
                  </a:lnTo>
                  <a:lnTo>
                    <a:pt x="9074" y="2185"/>
                  </a:lnTo>
                  <a:close/>
                  <a:moveTo>
                    <a:pt x="5228" y="0"/>
                  </a:moveTo>
                  <a:cubicBezTo>
                    <a:pt x="5204" y="0"/>
                    <a:pt x="5180" y="6"/>
                    <a:pt x="5144" y="18"/>
                  </a:cubicBezTo>
                  <a:lnTo>
                    <a:pt x="1239" y="1804"/>
                  </a:lnTo>
                  <a:cubicBezTo>
                    <a:pt x="1215" y="1804"/>
                    <a:pt x="1191" y="1852"/>
                    <a:pt x="1167" y="1876"/>
                  </a:cubicBezTo>
                  <a:lnTo>
                    <a:pt x="24" y="3805"/>
                  </a:lnTo>
                  <a:cubicBezTo>
                    <a:pt x="0" y="3829"/>
                    <a:pt x="0" y="3900"/>
                    <a:pt x="0" y="3948"/>
                  </a:cubicBezTo>
                  <a:cubicBezTo>
                    <a:pt x="0" y="4019"/>
                    <a:pt x="48" y="4043"/>
                    <a:pt x="96" y="4067"/>
                  </a:cubicBezTo>
                  <a:lnTo>
                    <a:pt x="3977" y="5853"/>
                  </a:lnTo>
                  <a:cubicBezTo>
                    <a:pt x="4025" y="5853"/>
                    <a:pt x="4049" y="5900"/>
                    <a:pt x="4049" y="5900"/>
                  </a:cubicBezTo>
                  <a:cubicBezTo>
                    <a:pt x="4096" y="5900"/>
                    <a:pt x="4168" y="5853"/>
                    <a:pt x="4192" y="5805"/>
                  </a:cubicBezTo>
                  <a:lnTo>
                    <a:pt x="5001" y="4400"/>
                  </a:lnTo>
                  <a:lnTo>
                    <a:pt x="5001" y="8044"/>
                  </a:lnTo>
                  <a:lnTo>
                    <a:pt x="1453" y="6424"/>
                  </a:lnTo>
                  <a:lnTo>
                    <a:pt x="1453" y="5305"/>
                  </a:lnTo>
                  <a:cubicBezTo>
                    <a:pt x="1453" y="5210"/>
                    <a:pt x="1358" y="5115"/>
                    <a:pt x="1286" y="5115"/>
                  </a:cubicBezTo>
                  <a:cubicBezTo>
                    <a:pt x="1191" y="5115"/>
                    <a:pt x="1096" y="5210"/>
                    <a:pt x="1096" y="5305"/>
                  </a:cubicBezTo>
                  <a:lnTo>
                    <a:pt x="1096" y="6543"/>
                  </a:lnTo>
                  <a:cubicBezTo>
                    <a:pt x="1096" y="6615"/>
                    <a:pt x="1120" y="6662"/>
                    <a:pt x="1191" y="6686"/>
                  </a:cubicBezTo>
                  <a:lnTo>
                    <a:pt x="5097" y="8472"/>
                  </a:lnTo>
                  <a:cubicBezTo>
                    <a:pt x="5120" y="8472"/>
                    <a:pt x="5144" y="8520"/>
                    <a:pt x="5144" y="8520"/>
                  </a:cubicBezTo>
                  <a:cubicBezTo>
                    <a:pt x="5168" y="8520"/>
                    <a:pt x="5216" y="8520"/>
                    <a:pt x="5216" y="8472"/>
                  </a:cubicBezTo>
                  <a:lnTo>
                    <a:pt x="5763" y="8210"/>
                  </a:lnTo>
                  <a:cubicBezTo>
                    <a:pt x="5859" y="8187"/>
                    <a:pt x="5882" y="8068"/>
                    <a:pt x="5859" y="7972"/>
                  </a:cubicBezTo>
                  <a:cubicBezTo>
                    <a:pt x="5840" y="7899"/>
                    <a:pt x="5767" y="7868"/>
                    <a:pt x="5690" y="7868"/>
                  </a:cubicBezTo>
                  <a:cubicBezTo>
                    <a:pt x="5667" y="7868"/>
                    <a:pt x="5643" y="7871"/>
                    <a:pt x="5620" y="7877"/>
                  </a:cubicBezTo>
                  <a:lnTo>
                    <a:pt x="5335" y="8044"/>
                  </a:lnTo>
                  <a:lnTo>
                    <a:pt x="5335" y="4400"/>
                  </a:lnTo>
                  <a:lnTo>
                    <a:pt x="6121" y="5805"/>
                  </a:lnTo>
                  <a:cubicBezTo>
                    <a:pt x="6164" y="5863"/>
                    <a:pt x="6216" y="5894"/>
                    <a:pt x="6261" y="5894"/>
                  </a:cubicBezTo>
                  <a:cubicBezTo>
                    <a:pt x="6290" y="5894"/>
                    <a:pt x="6316" y="5881"/>
                    <a:pt x="6335" y="5853"/>
                  </a:cubicBezTo>
                  <a:lnTo>
                    <a:pt x="10240" y="4067"/>
                  </a:lnTo>
                  <a:cubicBezTo>
                    <a:pt x="10288" y="4043"/>
                    <a:pt x="10336" y="4019"/>
                    <a:pt x="10336" y="3948"/>
                  </a:cubicBezTo>
                  <a:cubicBezTo>
                    <a:pt x="10455" y="3924"/>
                    <a:pt x="10455" y="3876"/>
                    <a:pt x="10431" y="3805"/>
                  </a:cubicBezTo>
                  <a:lnTo>
                    <a:pt x="9288" y="1876"/>
                  </a:lnTo>
                  <a:cubicBezTo>
                    <a:pt x="9264" y="1852"/>
                    <a:pt x="9240" y="1804"/>
                    <a:pt x="9193" y="1804"/>
                  </a:cubicBezTo>
                  <a:lnTo>
                    <a:pt x="5311" y="18"/>
                  </a:lnTo>
                  <a:cubicBezTo>
                    <a:pt x="5275" y="6"/>
                    <a:pt x="5251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3572249" y="2516327"/>
              <a:ext cx="184928" cy="184928"/>
            </a:xfrm>
            <a:custGeom>
              <a:avLst/>
              <a:gdLst/>
              <a:ahLst/>
              <a:cxnLst/>
              <a:rect l="l" t="t" r="r" b="b"/>
              <a:pathLst>
                <a:path w="5526" h="5526" extrusionOk="0">
                  <a:moveTo>
                    <a:pt x="2763" y="334"/>
                  </a:moveTo>
                  <a:cubicBezTo>
                    <a:pt x="4096" y="334"/>
                    <a:pt x="5216" y="1430"/>
                    <a:pt x="5216" y="2763"/>
                  </a:cubicBezTo>
                  <a:cubicBezTo>
                    <a:pt x="5168" y="4097"/>
                    <a:pt x="4096" y="5192"/>
                    <a:pt x="2763" y="5192"/>
                  </a:cubicBezTo>
                  <a:cubicBezTo>
                    <a:pt x="1429" y="5192"/>
                    <a:pt x="334" y="4097"/>
                    <a:pt x="334" y="2763"/>
                  </a:cubicBezTo>
                  <a:cubicBezTo>
                    <a:pt x="334" y="1430"/>
                    <a:pt x="1429" y="334"/>
                    <a:pt x="2763" y="334"/>
                  </a:cubicBezTo>
                  <a:close/>
                  <a:moveTo>
                    <a:pt x="2763" y="1"/>
                  </a:moveTo>
                  <a:cubicBezTo>
                    <a:pt x="1239" y="1"/>
                    <a:pt x="0" y="1239"/>
                    <a:pt x="0" y="2763"/>
                  </a:cubicBezTo>
                  <a:cubicBezTo>
                    <a:pt x="0" y="4287"/>
                    <a:pt x="1239" y="5526"/>
                    <a:pt x="2763" y="5526"/>
                  </a:cubicBezTo>
                  <a:cubicBezTo>
                    <a:pt x="4287" y="5526"/>
                    <a:pt x="5525" y="4287"/>
                    <a:pt x="5525" y="2763"/>
                  </a:cubicBezTo>
                  <a:cubicBezTo>
                    <a:pt x="5525" y="1239"/>
                    <a:pt x="4287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3624052" y="2554979"/>
              <a:ext cx="83696" cy="92096"/>
            </a:xfrm>
            <a:custGeom>
              <a:avLst/>
              <a:gdLst/>
              <a:ahLst/>
              <a:cxnLst/>
              <a:rect l="l" t="t" r="r" b="b"/>
              <a:pathLst>
                <a:path w="2501" h="2752" extrusionOk="0">
                  <a:moveTo>
                    <a:pt x="1177" y="0"/>
                  </a:moveTo>
                  <a:cubicBezTo>
                    <a:pt x="916" y="0"/>
                    <a:pt x="665" y="98"/>
                    <a:pt x="453" y="275"/>
                  </a:cubicBezTo>
                  <a:cubicBezTo>
                    <a:pt x="167" y="513"/>
                    <a:pt x="0" y="822"/>
                    <a:pt x="0" y="1203"/>
                  </a:cubicBezTo>
                  <a:cubicBezTo>
                    <a:pt x="0" y="1275"/>
                    <a:pt x="96" y="1370"/>
                    <a:pt x="167" y="1370"/>
                  </a:cubicBezTo>
                  <a:cubicBezTo>
                    <a:pt x="262" y="1370"/>
                    <a:pt x="357" y="1275"/>
                    <a:pt x="357" y="1203"/>
                  </a:cubicBezTo>
                  <a:cubicBezTo>
                    <a:pt x="357" y="918"/>
                    <a:pt x="477" y="680"/>
                    <a:pt x="691" y="537"/>
                  </a:cubicBezTo>
                  <a:cubicBezTo>
                    <a:pt x="837" y="427"/>
                    <a:pt x="1039" y="346"/>
                    <a:pt x="1232" y="346"/>
                  </a:cubicBezTo>
                  <a:cubicBezTo>
                    <a:pt x="1291" y="346"/>
                    <a:pt x="1350" y="353"/>
                    <a:pt x="1405" y="370"/>
                  </a:cubicBezTo>
                  <a:cubicBezTo>
                    <a:pt x="1715" y="418"/>
                    <a:pt x="1953" y="680"/>
                    <a:pt x="2048" y="1013"/>
                  </a:cubicBezTo>
                  <a:cubicBezTo>
                    <a:pt x="2144" y="1465"/>
                    <a:pt x="1905" y="1870"/>
                    <a:pt x="1453" y="2013"/>
                  </a:cubicBezTo>
                  <a:cubicBezTo>
                    <a:pt x="1215" y="2085"/>
                    <a:pt x="1048" y="2323"/>
                    <a:pt x="1048" y="2561"/>
                  </a:cubicBezTo>
                  <a:cubicBezTo>
                    <a:pt x="1048" y="2656"/>
                    <a:pt x="1120" y="2751"/>
                    <a:pt x="1215" y="2751"/>
                  </a:cubicBezTo>
                  <a:cubicBezTo>
                    <a:pt x="1310" y="2751"/>
                    <a:pt x="1405" y="2656"/>
                    <a:pt x="1405" y="2561"/>
                  </a:cubicBezTo>
                  <a:cubicBezTo>
                    <a:pt x="1405" y="2466"/>
                    <a:pt x="1453" y="2370"/>
                    <a:pt x="1548" y="2347"/>
                  </a:cubicBezTo>
                  <a:cubicBezTo>
                    <a:pt x="2144" y="2180"/>
                    <a:pt x="2501" y="1585"/>
                    <a:pt x="2382" y="965"/>
                  </a:cubicBezTo>
                  <a:cubicBezTo>
                    <a:pt x="2286" y="513"/>
                    <a:pt x="1905" y="132"/>
                    <a:pt x="1453" y="37"/>
                  </a:cubicBezTo>
                  <a:cubicBezTo>
                    <a:pt x="1361" y="12"/>
                    <a:pt x="1268" y="0"/>
                    <a:pt x="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3659123" y="2656611"/>
              <a:ext cx="11980" cy="1198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62"/>
                    <a:pt x="72" y="357"/>
                    <a:pt x="167" y="357"/>
                  </a:cubicBezTo>
                  <a:cubicBezTo>
                    <a:pt x="262" y="357"/>
                    <a:pt x="357" y="262"/>
                    <a:pt x="357" y="191"/>
                  </a:cubicBezTo>
                  <a:cubicBezTo>
                    <a:pt x="357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8" name="Google Shape;2848;p41"/>
          <p:cNvGrpSpPr/>
          <p:nvPr/>
        </p:nvGrpSpPr>
        <p:grpSpPr>
          <a:xfrm>
            <a:off x="3318865" y="2457898"/>
            <a:ext cx="549892" cy="434412"/>
            <a:chOff x="2054063" y="2966593"/>
            <a:chExt cx="398501" cy="314837"/>
          </a:xfrm>
        </p:grpSpPr>
        <p:sp>
          <p:nvSpPr>
            <p:cNvPr id="2849" name="Google Shape;2849;p41"/>
            <p:cNvSpPr/>
            <p:nvPr/>
          </p:nvSpPr>
          <p:spPr>
            <a:xfrm>
              <a:off x="2097902" y="3214465"/>
              <a:ext cx="310856" cy="11980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9098" y="357"/>
                  </a:lnTo>
                  <a:cubicBezTo>
                    <a:pt x="9193" y="357"/>
                    <a:pt x="9288" y="262"/>
                    <a:pt x="9288" y="191"/>
                  </a:cubicBezTo>
                  <a:cubicBezTo>
                    <a:pt x="9288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2054063" y="3108450"/>
              <a:ext cx="398501" cy="172981"/>
            </a:xfrm>
            <a:custGeom>
              <a:avLst/>
              <a:gdLst/>
              <a:ahLst/>
              <a:cxnLst/>
              <a:rect l="l" t="t" r="r" b="b"/>
              <a:pathLst>
                <a:path w="11908" h="5169" extrusionOk="0">
                  <a:moveTo>
                    <a:pt x="11527" y="4311"/>
                  </a:moveTo>
                  <a:lnTo>
                    <a:pt x="11527" y="4669"/>
                  </a:lnTo>
                  <a:lnTo>
                    <a:pt x="11551" y="4669"/>
                  </a:lnTo>
                  <a:cubicBezTo>
                    <a:pt x="11551" y="4788"/>
                    <a:pt x="11456" y="4859"/>
                    <a:pt x="11336" y="4859"/>
                  </a:cubicBezTo>
                  <a:lnTo>
                    <a:pt x="572" y="4859"/>
                  </a:lnTo>
                  <a:cubicBezTo>
                    <a:pt x="453" y="4859"/>
                    <a:pt x="358" y="4788"/>
                    <a:pt x="358" y="4669"/>
                  </a:cubicBezTo>
                  <a:lnTo>
                    <a:pt x="358" y="4311"/>
                  </a:lnTo>
                  <a:lnTo>
                    <a:pt x="5216" y="4311"/>
                  </a:lnTo>
                  <a:cubicBezTo>
                    <a:pt x="5216" y="4383"/>
                    <a:pt x="5288" y="4478"/>
                    <a:pt x="5383" y="4478"/>
                  </a:cubicBezTo>
                  <a:lnTo>
                    <a:pt x="6478" y="4478"/>
                  </a:lnTo>
                  <a:cubicBezTo>
                    <a:pt x="6574" y="4478"/>
                    <a:pt x="6669" y="4383"/>
                    <a:pt x="6669" y="4311"/>
                  </a:cubicBezTo>
                  <a:close/>
                  <a:moveTo>
                    <a:pt x="739" y="1"/>
                  </a:moveTo>
                  <a:cubicBezTo>
                    <a:pt x="644" y="1"/>
                    <a:pt x="572" y="96"/>
                    <a:pt x="572" y="191"/>
                  </a:cubicBezTo>
                  <a:lnTo>
                    <a:pt x="572" y="3906"/>
                  </a:lnTo>
                  <a:lnTo>
                    <a:pt x="358" y="3906"/>
                  </a:lnTo>
                  <a:cubicBezTo>
                    <a:pt x="144" y="3906"/>
                    <a:pt x="1" y="4073"/>
                    <a:pt x="1" y="4264"/>
                  </a:cubicBezTo>
                  <a:lnTo>
                    <a:pt x="1" y="4621"/>
                  </a:lnTo>
                  <a:cubicBezTo>
                    <a:pt x="1" y="4931"/>
                    <a:pt x="239" y="5169"/>
                    <a:pt x="525" y="5169"/>
                  </a:cubicBezTo>
                  <a:lnTo>
                    <a:pt x="11313" y="5169"/>
                  </a:lnTo>
                  <a:cubicBezTo>
                    <a:pt x="11598" y="5169"/>
                    <a:pt x="11837" y="4931"/>
                    <a:pt x="11837" y="4621"/>
                  </a:cubicBezTo>
                  <a:lnTo>
                    <a:pt x="11837" y="4264"/>
                  </a:lnTo>
                  <a:cubicBezTo>
                    <a:pt x="11908" y="4073"/>
                    <a:pt x="11741" y="3906"/>
                    <a:pt x="11551" y="3906"/>
                  </a:cubicBezTo>
                  <a:lnTo>
                    <a:pt x="11336" y="3906"/>
                  </a:lnTo>
                  <a:lnTo>
                    <a:pt x="11336" y="191"/>
                  </a:lnTo>
                  <a:cubicBezTo>
                    <a:pt x="11336" y="96"/>
                    <a:pt x="11241" y="1"/>
                    <a:pt x="11146" y="1"/>
                  </a:cubicBezTo>
                  <a:cubicBezTo>
                    <a:pt x="11074" y="1"/>
                    <a:pt x="10979" y="96"/>
                    <a:pt x="10979" y="191"/>
                  </a:cubicBezTo>
                  <a:lnTo>
                    <a:pt x="10979" y="3906"/>
                  </a:lnTo>
                  <a:lnTo>
                    <a:pt x="930" y="3906"/>
                  </a:lnTo>
                  <a:lnTo>
                    <a:pt x="930" y="191"/>
                  </a:lnTo>
                  <a:cubicBezTo>
                    <a:pt x="930" y="96"/>
                    <a:pt x="834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2055670" y="2966593"/>
              <a:ext cx="396895" cy="133124"/>
            </a:xfrm>
            <a:custGeom>
              <a:avLst/>
              <a:gdLst/>
              <a:ahLst/>
              <a:cxnLst/>
              <a:rect l="l" t="t" r="r" b="b"/>
              <a:pathLst>
                <a:path w="11860" h="3978" extrusionOk="0">
                  <a:moveTo>
                    <a:pt x="10503" y="334"/>
                  </a:moveTo>
                  <a:cubicBezTo>
                    <a:pt x="10598" y="334"/>
                    <a:pt x="10669" y="382"/>
                    <a:pt x="10693" y="453"/>
                  </a:cubicBezTo>
                  <a:lnTo>
                    <a:pt x="11431" y="2192"/>
                  </a:lnTo>
                  <a:lnTo>
                    <a:pt x="429" y="2192"/>
                  </a:lnTo>
                  <a:lnTo>
                    <a:pt x="1167" y="453"/>
                  </a:lnTo>
                  <a:cubicBezTo>
                    <a:pt x="1191" y="382"/>
                    <a:pt x="1263" y="334"/>
                    <a:pt x="1358" y="334"/>
                  </a:cubicBezTo>
                  <a:close/>
                  <a:moveTo>
                    <a:pt x="2834" y="2525"/>
                  </a:moveTo>
                  <a:cubicBezTo>
                    <a:pt x="2787" y="3144"/>
                    <a:pt x="2239" y="3621"/>
                    <a:pt x="1596" y="3621"/>
                  </a:cubicBezTo>
                  <a:cubicBezTo>
                    <a:pt x="953" y="3621"/>
                    <a:pt x="429" y="3144"/>
                    <a:pt x="334" y="2525"/>
                  </a:cubicBezTo>
                  <a:close/>
                  <a:moveTo>
                    <a:pt x="5716" y="2525"/>
                  </a:moveTo>
                  <a:cubicBezTo>
                    <a:pt x="5644" y="3144"/>
                    <a:pt x="5120" y="3621"/>
                    <a:pt x="4477" y="3621"/>
                  </a:cubicBezTo>
                  <a:cubicBezTo>
                    <a:pt x="3858" y="3621"/>
                    <a:pt x="3311" y="3144"/>
                    <a:pt x="3215" y="2525"/>
                  </a:cubicBezTo>
                  <a:close/>
                  <a:moveTo>
                    <a:pt x="8621" y="2525"/>
                  </a:moveTo>
                  <a:cubicBezTo>
                    <a:pt x="8526" y="3144"/>
                    <a:pt x="7978" y="3621"/>
                    <a:pt x="7359" y="3621"/>
                  </a:cubicBezTo>
                  <a:cubicBezTo>
                    <a:pt x="6740" y="3621"/>
                    <a:pt x="6192" y="3144"/>
                    <a:pt x="6121" y="2525"/>
                  </a:cubicBezTo>
                  <a:close/>
                  <a:moveTo>
                    <a:pt x="11503" y="2525"/>
                  </a:moveTo>
                  <a:cubicBezTo>
                    <a:pt x="11408" y="3144"/>
                    <a:pt x="10884" y="3621"/>
                    <a:pt x="10241" y="3621"/>
                  </a:cubicBezTo>
                  <a:cubicBezTo>
                    <a:pt x="9621" y="3621"/>
                    <a:pt x="9098" y="3144"/>
                    <a:pt x="9002" y="2525"/>
                  </a:cubicBezTo>
                  <a:close/>
                  <a:moveTo>
                    <a:pt x="1334" y="1"/>
                  </a:moveTo>
                  <a:cubicBezTo>
                    <a:pt x="1143" y="1"/>
                    <a:pt x="929" y="120"/>
                    <a:pt x="834" y="334"/>
                  </a:cubicBezTo>
                  <a:lnTo>
                    <a:pt x="0" y="2311"/>
                  </a:lnTo>
                  <a:lnTo>
                    <a:pt x="0" y="2382"/>
                  </a:lnTo>
                  <a:cubicBezTo>
                    <a:pt x="0" y="3264"/>
                    <a:pt x="715" y="3978"/>
                    <a:pt x="1620" y="3978"/>
                  </a:cubicBezTo>
                  <a:cubicBezTo>
                    <a:pt x="2239" y="3978"/>
                    <a:pt x="2763" y="3621"/>
                    <a:pt x="3049" y="3097"/>
                  </a:cubicBezTo>
                  <a:cubicBezTo>
                    <a:pt x="3311" y="3621"/>
                    <a:pt x="3835" y="3978"/>
                    <a:pt x="4477" y="3978"/>
                  </a:cubicBezTo>
                  <a:cubicBezTo>
                    <a:pt x="5097" y="3978"/>
                    <a:pt x="5644" y="3621"/>
                    <a:pt x="5906" y="3097"/>
                  </a:cubicBezTo>
                  <a:cubicBezTo>
                    <a:pt x="6168" y="3621"/>
                    <a:pt x="6716" y="3978"/>
                    <a:pt x="7335" y="3978"/>
                  </a:cubicBezTo>
                  <a:cubicBezTo>
                    <a:pt x="7954" y="3978"/>
                    <a:pt x="8502" y="3621"/>
                    <a:pt x="8764" y="3097"/>
                  </a:cubicBezTo>
                  <a:cubicBezTo>
                    <a:pt x="9026" y="3621"/>
                    <a:pt x="9574" y="3978"/>
                    <a:pt x="10193" y="3978"/>
                  </a:cubicBezTo>
                  <a:cubicBezTo>
                    <a:pt x="11074" y="3978"/>
                    <a:pt x="11789" y="3264"/>
                    <a:pt x="11789" y="2382"/>
                  </a:cubicBezTo>
                  <a:cubicBezTo>
                    <a:pt x="11860" y="2359"/>
                    <a:pt x="11860" y="2311"/>
                    <a:pt x="11860" y="2311"/>
                  </a:cubicBezTo>
                  <a:lnTo>
                    <a:pt x="11026" y="334"/>
                  </a:lnTo>
                  <a:cubicBezTo>
                    <a:pt x="10931" y="120"/>
                    <a:pt x="10717" y="1"/>
                    <a:pt x="10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2161652" y="3102359"/>
              <a:ext cx="63550" cy="96982"/>
            </a:xfrm>
            <a:custGeom>
              <a:avLst/>
              <a:gdLst/>
              <a:ahLst/>
              <a:cxnLst/>
              <a:rect l="l" t="t" r="r" b="b"/>
              <a:pathLst>
                <a:path w="1899" h="2898" extrusionOk="0">
                  <a:moveTo>
                    <a:pt x="334" y="540"/>
                  </a:moveTo>
                  <a:lnTo>
                    <a:pt x="1287" y="1350"/>
                  </a:lnTo>
                  <a:lnTo>
                    <a:pt x="763" y="1374"/>
                  </a:lnTo>
                  <a:cubicBezTo>
                    <a:pt x="739" y="1374"/>
                    <a:pt x="691" y="1421"/>
                    <a:pt x="644" y="1445"/>
                  </a:cubicBezTo>
                  <a:lnTo>
                    <a:pt x="334" y="1802"/>
                  </a:lnTo>
                  <a:lnTo>
                    <a:pt x="334" y="540"/>
                  </a:lnTo>
                  <a:close/>
                  <a:moveTo>
                    <a:pt x="164" y="1"/>
                  </a:moveTo>
                  <a:cubicBezTo>
                    <a:pt x="140" y="1"/>
                    <a:pt x="116" y="6"/>
                    <a:pt x="96" y="16"/>
                  </a:cubicBezTo>
                  <a:cubicBezTo>
                    <a:pt x="25" y="40"/>
                    <a:pt x="1" y="111"/>
                    <a:pt x="1" y="159"/>
                  </a:cubicBezTo>
                  <a:lnTo>
                    <a:pt x="1" y="2207"/>
                  </a:lnTo>
                  <a:cubicBezTo>
                    <a:pt x="1" y="2279"/>
                    <a:pt x="25" y="2374"/>
                    <a:pt x="120" y="2374"/>
                  </a:cubicBezTo>
                  <a:lnTo>
                    <a:pt x="167" y="2374"/>
                  </a:lnTo>
                  <a:cubicBezTo>
                    <a:pt x="239" y="2374"/>
                    <a:pt x="263" y="2326"/>
                    <a:pt x="286" y="2302"/>
                  </a:cubicBezTo>
                  <a:lnTo>
                    <a:pt x="739" y="1826"/>
                  </a:lnTo>
                  <a:lnTo>
                    <a:pt x="1191" y="2803"/>
                  </a:lnTo>
                  <a:cubicBezTo>
                    <a:pt x="1215" y="2874"/>
                    <a:pt x="1287" y="2898"/>
                    <a:pt x="1334" y="2898"/>
                  </a:cubicBezTo>
                  <a:cubicBezTo>
                    <a:pt x="1358" y="2898"/>
                    <a:pt x="1406" y="2898"/>
                    <a:pt x="1406" y="2874"/>
                  </a:cubicBezTo>
                  <a:cubicBezTo>
                    <a:pt x="1477" y="2850"/>
                    <a:pt x="1525" y="2731"/>
                    <a:pt x="1477" y="2636"/>
                  </a:cubicBezTo>
                  <a:lnTo>
                    <a:pt x="1049" y="1659"/>
                  </a:lnTo>
                  <a:lnTo>
                    <a:pt x="1692" y="1612"/>
                  </a:lnTo>
                  <a:cubicBezTo>
                    <a:pt x="1763" y="1612"/>
                    <a:pt x="1811" y="1564"/>
                    <a:pt x="1834" y="1493"/>
                  </a:cubicBezTo>
                  <a:cubicBezTo>
                    <a:pt x="1844" y="1496"/>
                    <a:pt x="1852" y="1497"/>
                    <a:pt x="1858" y="1497"/>
                  </a:cubicBezTo>
                  <a:cubicBezTo>
                    <a:pt x="1899" y="1497"/>
                    <a:pt x="1872" y="1436"/>
                    <a:pt x="1811" y="1374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679907" y="2679550"/>
            <a:ext cx="11499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95506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Orders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1415675"/>
            <a:ext cx="7701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217038" y="120753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Sales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BD167-CC4D-878A-8424-1D6E31CF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56" y="-29495"/>
            <a:ext cx="7704000" cy="462972"/>
          </a:xfrm>
        </p:spPr>
        <p:txBody>
          <a:bodyPr/>
          <a:lstStyle/>
          <a:p>
            <a:r>
              <a:rPr lang="en-US" dirty="0"/>
              <a:t>Operating country - USA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46999-1741-A7D3-059A-302BFCB7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77"/>
            <a:ext cx="9144000" cy="4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31"/>
          <p:cNvSpPr/>
          <p:nvPr/>
        </p:nvSpPr>
        <p:spPr>
          <a:xfrm rot="10800000" flipH="1">
            <a:off x="3877877" y="2016400"/>
            <a:ext cx="4042200" cy="5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31"/>
          <p:cNvSpPr txBox="1">
            <a:spLocks noGrp="1"/>
          </p:cNvSpPr>
          <p:nvPr>
            <p:ph type="title"/>
          </p:nvPr>
        </p:nvSpPr>
        <p:spPr>
          <a:xfrm>
            <a:off x="3287775" y="154475"/>
            <a:ext cx="5222404" cy="2444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Findings</a:t>
            </a:r>
            <a:endParaRPr dirty="0"/>
          </a:p>
        </p:txBody>
      </p:sp>
      <p:pic>
        <p:nvPicPr>
          <p:cNvPr id="2298" name="Google Shape;2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9" y="1025200"/>
            <a:ext cx="2267525" cy="3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D7212D-5A4F-1CAB-5D21-ACA59091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910"/>
            <a:ext cx="9144000" cy="4856590"/>
          </a:xfrm>
          <a:prstGeom prst="rect">
            <a:avLst/>
          </a:prstGeom>
        </p:spPr>
      </p:pic>
      <p:sp>
        <p:nvSpPr>
          <p:cNvPr id="17" name="Google Shape;2284;p30">
            <a:extLst>
              <a:ext uri="{FF2B5EF4-FFF2-40B4-BE49-F238E27FC236}">
                <a16:creationId xmlns:a16="http://schemas.microsoft.com/office/drawing/2014/main" id="{489AA0C6-7083-B5D0-4BB8-30C8C285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400" y="-167147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Revenue generated by Costumer Segments | Regions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7935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1107935" y="1885214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49700" y="33012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-1" y="1742439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Consumer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-1" y="1997715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Segment as the top revenue source</a:t>
            </a:r>
            <a:endParaRPr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7415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Regional Differences</a:t>
            </a:r>
            <a:endParaRPr dirty="0"/>
          </a:p>
        </p:txBody>
      </p:sp>
      <p:sp>
        <p:nvSpPr>
          <p:cNvPr id="2290" name="Google Shape;2290;p30"/>
          <p:cNvSpPr/>
          <p:nvPr/>
        </p:nvSpPr>
        <p:spPr>
          <a:xfrm>
            <a:off x="1328718" y="1128966"/>
            <a:ext cx="614063" cy="679232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D7212D-5A4F-1CAB-5D21-ACA59091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368" y="989673"/>
            <a:ext cx="5356488" cy="2844955"/>
          </a:xfrm>
          <a:prstGeom prst="rect">
            <a:avLst/>
          </a:prstGeom>
        </p:spPr>
      </p:pic>
      <p:sp>
        <p:nvSpPr>
          <p:cNvPr id="8" name="Google Shape;2277;p30">
            <a:extLst>
              <a:ext uri="{FF2B5EF4-FFF2-40B4-BE49-F238E27FC236}">
                <a16:creationId xmlns:a16="http://schemas.microsoft.com/office/drawing/2014/main" id="{51A75909-94BD-A85F-54D6-BEB963F3D7EE}"/>
              </a:ext>
            </a:extLst>
          </p:cNvPr>
          <p:cNvSpPr/>
          <p:nvPr/>
        </p:nvSpPr>
        <p:spPr>
          <a:xfrm rot="10800000" flipH="1">
            <a:off x="1107935" y="3785223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0;p30">
            <a:extLst>
              <a:ext uri="{FF2B5EF4-FFF2-40B4-BE49-F238E27FC236}">
                <a16:creationId xmlns:a16="http://schemas.microsoft.com/office/drawing/2014/main" id="{5E806D8D-835D-AADB-702E-D6A180DF9BA8}"/>
              </a:ext>
            </a:extLst>
          </p:cNvPr>
          <p:cNvSpPr txBox="1">
            <a:spLocks/>
          </p:cNvSpPr>
          <p:nvPr/>
        </p:nvSpPr>
        <p:spPr>
          <a:xfrm>
            <a:off x="-1" y="3642448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Corporate -&gt; Home Office</a:t>
            </a:r>
          </a:p>
        </p:txBody>
      </p:sp>
      <p:sp>
        <p:nvSpPr>
          <p:cNvPr id="10" name="Google Shape;2282;p30">
            <a:extLst>
              <a:ext uri="{FF2B5EF4-FFF2-40B4-BE49-F238E27FC236}">
                <a16:creationId xmlns:a16="http://schemas.microsoft.com/office/drawing/2014/main" id="{F764AD9F-9CDC-57F0-ABF5-4575E2D5F014}"/>
              </a:ext>
            </a:extLst>
          </p:cNvPr>
          <p:cNvSpPr txBox="1">
            <a:spLocks/>
          </p:cNvSpPr>
          <p:nvPr/>
        </p:nvSpPr>
        <p:spPr>
          <a:xfrm>
            <a:off x="0" y="3997586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Revenue from Corporate Customers is usually higher from Home Office</a:t>
            </a:r>
          </a:p>
        </p:txBody>
      </p:sp>
      <p:sp>
        <p:nvSpPr>
          <p:cNvPr id="12" name="Google Shape;2277;p30">
            <a:extLst>
              <a:ext uri="{FF2B5EF4-FFF2-40B4-BE49-F238E27FC236}">
                <a16:creationId xmlns:a16="http://schemas.microsoft.com/office/drawing/2014/main" id="{C0876E20-90A9-9425-41F1-B6E690E522DD}"/>
              </a:ext>
            </a:extLst>
          </p:cNvPr>
          <p:cNvSpPr/>
          <p:nvPr/>
        </p:nvSpPr>
        <p:spPr>
          <a:xfrm rot="10800000" flipH="1">
            <a:off x="5184270" y="4241785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80;p30">
            <a:extLst>
              <a:ext uri="{FF2B5EF4-FFF2-40B4-BE49-F238E27FC236}">
                <a16:creationId xmlns:a16="http://schemas.microsoft.com/office/drawing/2014/main" id="{7C5631BB-DBBD-49B9-EE70-76C13C4751E5}"/>
              </a:ext>
            </a:extLst>
          </p:cNvPr>
          <p:cNvSpPr txBox="1">
            <a:spLocks/>
          </p:cNvSpPr>
          <p:nvPr/>
        </p:nvSpPr>
        <p:spPr>
          <a:xfrm>
            <a:off x="4146883" y="4015859"/>
            <a:ext cx="3271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/>
              <a:t>Home Office</a:t>
            </a:r>
          </a:p>
        </p:txBody>
      </p:sp>
      <p:sp>
        <p:nvSpPr>
          <p:cNvPr id="14" name="Google Shape;2282;p30">
            <a:extLst>
              <a:ext uri="{FF2B5EF4-FFF2-40B4-BE49-F238E27FC236}">
                <a16:creationId xmlns:a16="http://schemas.microsoft.com/office/drawing/2014/main" id="{0FB324E0-8D60-FAD9-6AA9-19BB01F3CEDB}"/>
              </a:ext>
            </a:extLst>
          </p:cNvPr>
          <p:cNvSpPr txBox="1">
            <a:spLocks/>
          </p:cNvSpPr>
          <p:nvPr/>
        </p:nvSpPr>
        <p:spPr>
          <a:xfrm>
            <a:off x="4076334" y="4212131"/>
            <a:ext cx="327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 is more popular in the South</a:t>
            </a:r>
          </a:p>
        </p:txBody>
      </p:sp>
      <p:grpSp>
        <p:nvGrpSpPr>
          <p:cNvPr id="4419" name="Google Shape;4419;p58"/>
          <p:cNvGrpSpPr/>
          <p:nvPr/>
        </p:nvGrpSpPr>
        <p:grpSpPr>
          <a:xfrm>
            <a:off x="1183321" y="2973458"/>
            <a:ext cx="863225" cy="699821"/>
            <a:chOff x="6697032" y="1720205"/>
            <a:chExt cx="397732" cy="397698"/>
          </a:xfrm>
        </p:grpSpPr>
        <p:sp>
          <p:nvSpPr>
            <p:cNvPr id="4420" name="Google Shape;4420;p58"/>
            <p:cNvSpPr/>
            <p:nvPr/>
          </p:nvSpPr>
          <p:spPr>
            <a:xfrm>
              <a:off x="6728121" y="2069274"/>
              <a:ext cx="43069" cy="11980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67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72" y="357"/>
                    <a:pt x="167" y="357"/>
                  </a:cubicBezTo>
                  <a:lnTo>
                    <a:pt x="1096" y="357"/>
                  </a:lnTo>
                  <a:cubicBezTo>
                    <a:pt x="1191" y="357"/>
                    <a:pt x="1287" y="262"/>
                    <a:pt x="1287" y="167"/>
                  </a:cubicBezTo>
                  <a:cubicBezTo>
                    <a:pt x="1287" y="48"/>
                    <a:pt x="1215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58"/>
            <p:cNvSpPr/>
            <p:nvPr/>
          </p:nvSpPr>
          <p:spPr>
            <a:xfrm>
              <a:off x="6728121" y="2043740"/>
              <a:ext cx="61408" cy="12014"/>
            </a:xfrm>
            <a:custGeom>
              <a:avLst/>
              <a:gdLst/>
              <a:ahLst/>
              <a:cxnLst/>
              <a:rect l="l" t="t" r="r" b="b"/>
              <a:pathLst>
                <a:path w="1835" h="359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58"/>
                    <a:pt x="167" y="358"/>
                  </a:cubicBezTo>
                  <a:lnTo>
                    <a:pt x="1668" y="358"/>
                  </a:lnTo>
                  <a:cubicBezTo>
                    <a:pt x="1763" y="358"/>
                    <a:pt x="1834" y="263"/>
                    <a:pt x="1834" y="191"/>
                  </a:cubicBezTo>
                  <a:cubicBezTo>
                    <a:pt x="1834" y="72"/>
                    <a:pt x="1763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58"/>
            <p:cNvSpPr/>
            <p:nvPr/>
          </p:nvSpPr>
          <p:spPr>
            <a:xfrm>
              <a:off x="6697032" y="1720205"/>
              <a:ext cx="397732" cy="397698"/>
            </a:xfrm>
            <a:custGeom>
              <a:avLst/>
              <a:gdLst/>
              <a:ahLst/>
              <a:cxnLst/>
              <a:rect l="l" t="t" r="r" b="b"/>
              <a:pathLst>
                <a:path w="11885" h="11884" extrusionOk="0">
                  <a:moveTo>
                    <a:pt x="6217" y="358"/>
                  </a:moveTo>
                  <a:lnTo>
                    <a:pt x="6217" y="1882"/>
                  </a:lnTo>
                  <a:lnTo>
                    <a:pt x="5621" y="1882"/>
                  </a:lnTo>
                  <a:lnTo>
                    <a:pt x="5621" y="358"/>
                  </a:lnTo>
                  <a:close/>
                  <a:moveTo>
                    <a:pt x="3359" y="6097"/>
                  </a:moveTo>
                  <a:lnTo>
                    <a:pt x="3359" y="7621"/>
                  </a:lnTo>
                  <a:lnTo>
                    <a:pt x="2763" y="7621"/>
                  </a:lnTo>
                  <a:lnTo>
                    <a:pt x="2763" y="6097"/>
                  </a:lnTo>
                  <a:close/>
                  <a:moveTo>
                    <a:pt x="9122" y="6097"/>
                  </a:moveTo>
                  <a:lnTo>
                    <a:pt x="9122" y="7621"/>
                  </a:lnTo>
                  <a:lnTo>
                    <a:pt x="8527" y="7621"/>
                  </a:lnTo>
                  <a:lnTo>
                    <a:pt x="8527" y="6097"/>
                  </a:lnTo>
                  <a:close/>
                  <a:moveTo>
                    <a:pt x="8622" y="358"/>
                  </a:moveTo>
                  <a:lnTo>
                    <a:pt x="8622" y="5787"/>
                  </a:lnTo>
                  <a:lnTo>
                    <a:pt x="7979" y="5787"/>
                  </a:lnTo>
                  <a:cubicBezTo>
                    <a:pt x="7884" y="5787"/>
                    <a:pt x="7788" y="5859"/>
                    <a:pt x="7788" y="5954"/>
                  </a:cubicBezTo>
                  <a:cubicBezTo>
                    <a:pt x="7788" y="6049"/>
                    <a:pt x="7884" y="6144"/>
                    <a:pt x="7979" y="6144"/>
                  </a:cubicBezTo>
                  <a:lnTo>
                    <a:pt x="8193" y="6144"/>
                  </a:lnTo>
                  <a:lnTo>
                    <a:pt x="8193" y="7835"/>
                  </a:lnTo>
                  <a:cubicBezTo>
                    <a:pt x="8193" y="7930"/>
                    <a:pt x="8265" y="8002"/>
                    <a:pt x="8360" y="8002"/>
                  </a:cubicBezTo>
                  <a:lnTo>
                    <a:pt x="9289" y="8002"/>
                  </a:lnTo>
                  <a:cubicBezTo>
                    <a:pt x="9384" y="8002"/>
                    <a:pt x="9479" y="7907"/>
                    <a:pt x="9479" y="7835"/>
                  </a:cubicBezTo>
                  <a:lnTo>
                    <a:pt x="9479" y="6144"/>
                  </a:lnTo>
                  <a:lnTo>
                    <a:pt x="11527" y="6144"/>
                  </a:lnTo>
                  <a:lnTo>
                    <a:pt x="11527" y="11526"/>
                  </a:lnTo>
                  <a:lnTo>
                    <a:pt x="6097" y="11526"/>
                  </a:lnTo>
                  <a:lnTo>
                    <a:pt x="6097" y="6097"/>
                  </a:lnTo>
                  <a:lnTo>
                    <a:pt x="7241" y="6097"/>
                  </a:lnTo>
                  <a:cubicBezTo>
                    <a:pt x="7312" y="6097"/>
                    <a:pt x="7407" y="6025"/>
                    <a:pt x="7407" y="5930"/>
                  </a:cubicBezTo>
                  <a:cubicBezTo>
                    <a:pt x="7407" y="5835"/>
                    <a:pt x="7336" y="5740"/>
                    <a:pt x="7241" y="5740"/>
                  </a:cubicBezTo>
                  <a:lnTo>
                    <a:pt x="4645" y="5740"/>
                  </a:lnTo>
                  <a:cubicBezTo>
                    <a:pt x="4550" y="5740"/>
                    <a:pt x="4454" y="5835"/>
                    <a:pt x="4454" y="5930"/>
                  </a:cubicBezTo>
                  <a:cubicBezTo>
                    <a:pt x="4454" y="6025"/>
                    <a:pt x="4550" y="6097"/>
                    <a:pt x="4645" y="6097"/>
                  </a:cubicBezTo>
                  <a:lnTo>
                    <a:pt x="5764" y="6097"/>
                  </a:lnTo>
                  <a:lnTo>
                    <a:pt x="5764" y="11526"/>
                  </a:lnTo>
                  <a:lnTo>
                    <a:pt x="358" y="11526"/>
                  </a:lnTo>
                  <a:lnTo>
                    <a:pt x="358" y="6144"/>
                  </a:lnTo>
                  <a:lnTo>
                    <a:pt x="2406" y="6144"/>
                  </a:lnTo>
                  <a:lnTo>
                    <a:pt x="2406" y="7835"/>
                  </a:lnTo>
                  <a:cubicBezTo>
                    <a:pt x="2406" y="7930"/>
                    <a:pt x="2501" y="8002"/>
                    <a:pt x="2597" y="8002"/>
                  </a:cubicBezTo>
                  <a:lnTo>
                    <a:pt x="3502" y="8002"/>
                  </a:lnTo>
                  <a:cubicBezTo>
                    <a:pt x="3597" y="8002"/>
                    <a:pt x="3692" y="7907"/>
                    <a:pt x="3692" y="7835"/>
                  </a:cubicBezTo>
                  <a:lnTo>
                    <a:pt x="3692" y="6144"/>
                  </a:lnTo>
                  <a:lnTo>
                    <a:pt x="3907" y="6144"/>
                  </a:lnTo>
                  <a:cubicBezTo>
                    <a:pt x="3978" y="6144"/>
                    <a:pt x="4073" y="6049"/>
                    <a:pt x="4073" y="5954"/>
                  </a:cubicBezTo>
                  <a:cubicBezTo>
                    <a:pt x="4073" y="5859"/>
                    <a:pt x="4002" y="5787"/>
                    <a:pt x="3907" y="5787"/>
                  </a:cubicBezTo>
                  <a:lnTo>
                    <a:pt x="3240" y="5787"/>
                  </a:lnTo>
                  <a:lnTo>
                    <a:pt x="3240" y="358"/>
                  </a:lnTo>
                  <a:lnTo>
                    <a:pt x="5288" y="358"/>
                  </a:lnTo>
                  <a:lnTo>
                    <a:pt x="5288" y="2048"/>
                  </a:lnTo>
                  <a:cubicBezTo>
                    <a:pt x="5288" y="2144"/>
                    <a:pt x="5383" y="2239"/>
                    <a:pt x="5478" y="2239"/>
                  </a:cubicBezTo>
                  <a:lnTo>
                    <a:pt x="6407" y="2239"/>
                  </a:lnTo>
                  <a:cubicBezTo>
                    <a:pt x="6478" y="2239"/>
                    <a:pt x="6574" y="2144"/>
                    <a:pt x="6574" y="2048"/>
                  </a:cubicBezTo>
                  <a:lnTo>
                    <a:pt x="6574" y="358"/>
                  </a:lnTo>
                  <a:close/>
                  <a:moveTo>
                    <a:pt x="3240" y="0"/>
                  </a:moveTo>
                  <a:cubicBezTo>
                    <a:pt x="3049" y="0"/>
                    <a:pt x="2882" y="143"/>
                    <a:pt x="2882" y="358"/>
                  </a:cubicBezTo>
                  <a:lnTo>
                    <a:pt x="2882" y="5787"/>
                  </a:lnTo>
                  <a:lnTo>
                    <a:pt x="358" y="5787"/>
                  </a:lnTo>
                  <a:cubicBezTo>
                    <a:pt x="144" y="5787"/>
                    <a:pt x="1" y="5930"/>
                    <a:pt x="1" y="6144"/>
                  </a:cubicBezTo>
                  <a:lnTo>
                    <a:pt x="1" y="11526"/>
                  </a:lnTo>
                  <a:cubicBezTo>
                    <a:pt x="1" y="11717"/>
                    <a:pt x="144" y="11884"/>
                    <a:pt x="358" y="11884"/>
                  </a:cubicBezTo>
                  <a:lnTo>
                    <a:pt x="11527" y="11884"/>
                  </a:lnTo>
                  <a:cubicBezTo>
                    <a:pt x="11741" y="11884"/>
                    <a:pt x="11884" y="11717"/>
                    <a:pt x="11884" y="11526"/>
                  </a:cubicBezTo>
                  <a:lnTo>
                    <a:pt x="11884" y="6144"/>
                  </a:lnTo>
                  <a:cubicBezTo>
                    <a:pt x="11884" y="5930"/>
                    <a:pt x="11741" y="5787"/>
                    <a:pt x="11527" y="5787"/>
                  </a:cubicBezTo>
                  <a:lnTo>
                    <a:pt x="9003" y="5787"/>
                  </a:lnTo>
                  <a:lnTo>
                    <a:pt x="9003" y="358"/>
                  </a:lnTo>
                  <a:cubicBezTo>
                    <a:pt x="9003" y="143"/>
                    <a:pt x="8836" y="0"/>
                    <a:pt x="8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8"/>
            <p:cNvSpPr/>
            <p:nvPr/>
          </p:nvSpPr>
          <p:spPr>
            <a:xfrm>
              <a:off x="6920977" y="2069274"/>
              <a:ext cx="43069" cy="11980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1120" y="357"/>
                  </a:lnTo>
                  <a:cubicBezTo>
                    <a:pt x="1192" y="357"/>
                    <a:pt x="1287" y="262"/>
                    <a:pt x="1287" y="167"/>
                  </a:cubicBezTo>
                  <a:cubicBezTo>
                    <a:pt x="1287" y="48"/>
                    <a:pt x="1192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8"/>
            <p:cNvSpPr/>
            <p:nvPr/>
          </p:nvSpPr>
          <p:spPr>
            <a:xfrm>
              <a:off x="6920977" y="2043740"/>
              <a:ext cx="62211" cy="12014"/>
            </a:xfrm>
            <a:custGeom>
              <a:avLst/>
              <a:gdLst/>
              <a:ahLst/>
              <a:cxnLst/>
              <a:rect l="l" t="t" r="r" b="b"/>
              <a:pathLst>
                <a:path w="1859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1668" y="358"/>
                  </a:lnTo>
                  <a:cubicBezTo>
                    <a:pt x="1763" y="358"/>
                    <a:pt x="1858" y="263"/>
                    <a:pt x="1858" y="191"/>
                  </a:cubicBezTo>
                  <a:cubicBezTo>
                    <a:pt x="1858" y="72"/>
                    <a:pt x="1763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8"/>
            <p:cNvSpPr/>
            <p:nvPr/>
          </p:nvSpPr>
          <p:spPr>
            <a:xfrm>
              <a:off x="6824566" y="1875614"/>
              <a:ext cx="43069" cy="11980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62"/>
                    <a:pt x="96" y="357"/>
                    <a:pt x="191" y="357"/>
                  </a:cubicBezTo>
                  <a:lnTo>
                    <a:pt x="1096" y="357"/>
                  </a:lnTo>
                  <a:cubicBezTo>
                    <a:pt x="1191" y="357"/>
                    <a:pt x="1286" y="262"/>
                    <a:pt x="1286" y="191"/>
                  </a:cubicBezTo>
                  <a:cubicBezTo>
                    <a:pt x="1286" y="95"/>
                    <a:pt x="1191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8"/>
            <p:cNvSpPr/>
            <p:nvPr/>
          </p:nvSpPr>
          <p:spPr>
            <a:xfrm>
              <a:off x="6824566" y="1850884"/>
              <a:ext cx="62178" cy="12014"/>
            </a:xfrm>
            <a:custGeom>
              <a:avLst/>
              <a:gdLst/>
              <a:ahLst/>
              <a:cxnLst/>
              <a:rect l="l" t="t" r="r" b="b"/>
              <a:pathLst>
                <a:path w="18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667" y="358"/>
                  </a:lnTo>
                  <a:cubicBezTo>
                    <a:pt x="1763" y="358"/>
                    <a:pt x="1858" y="263"/>
                    <a:pt x="1858" y="168"/>
                  </a:cubicBezTo>
                  <a:cubicBezTo>
                    <a:pt x="1858" y="96"/>
                    <a:pt x="1763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478;p58">
            <a:extLst>
              <a:ext uri="{FF2B5EF4-FFF2-40B4-BE49-F238E27FC236}">
                <a16:creationId xmlns:a16="http://schemas.microsoft.com/office/drawing/2014/main" id="{1762450E-02B0-F046-5B07-3864AF0E5785}"/>
              </a:ext>
            </a:extLst>
          </p:cNvPr>
          <p:cNvGrpSpPr/>
          <p:nvPr/>
        </p:nvGrpSpPr>
        <p:grpSpPr>
          <a:xfrm>
            <a:off x="4021107" y="3989848"/>
            <a:ext cx="563171" cy="713400"/>
            <a:chOff x="780571" y="3572269"/>
            <a:chExt cx="272572" cy="398535"/>
          </a:xfrm>
        </p:grpSpPr>
        <p:sp>
          <p:nvSpPr>
            <p:cNvPr id="4" name="Google Shape;4479;p58">
              <a:extLst>
                <a:ext uri="{FF2B5EF4-FFF2-40B4-BE49-F238E27FC236}">
                  <a16:creationId xmlns:a16="http://schemas.microsoft.com/office/drawing/2014/main" id="{A728A509-6375-DA9E-0A4F-407297081A08}"/>
                </a:ext>
              </a:extLst>
            </p:cNvPr>
            <p:cNvSpPr/>
            <p:nvPr/>
          </p:nvSpPr>
          <p:spPr>
            <a:xfrm>
              <a:off x="780571" y="3572269"/>
              <a:ext cx="272572" cy="398535"/>
            </a:xfrm>
            <a:custGeom>
              <a:avLst/>
              <a:gdLst/>
              <a:ahLst/>
              <a:cxnLst/>
              <a:rect l="l" t="t" r="r" b="b"/>
              <a:pathLst>
                <a:path w="8145" h="11909" extrusionOk="0">
                  <a:moveTo>
                    <a:pt x="2382" y="3144"/>
                  </a:moveTo>
                  <a:cubicBezTo>
                    <a:pt x="2501" y="3144"/>
                    <a:pt x="2596" y="3240"/>
                    <a:pt x="2596" y="3359"/>
                  </a:cubicBezTo>
                  <a:cubicBezTo>
                    <a:pt x="2596" y="3478"/>
                    <a:pt x="2501" y="3573"/>
                    <a:pt x="2382" y="3573"/>
                  </a:cubicBezTo>
                  <a:cubicBezTo>
                    <a:pt x="2263" y="3573"/>
                    <a:pt x="2191" y="3478"/>
                    <a:pt x="2191" y="3359"/>
                  </a:cubicBezTo>
                  <a:cubicBezTo>
                    <a:pt x="2191" y="3240"/>
                    <a:pt x="2263" y="3144"/>
                    <a:pt x="2382" y="3144"/>
                  </a:cubicBezTo>
                  <a:close/>
                  <a:moveTo>
                    <a:pt x="5716" y="3144"/>
                  </a:moveTo>
                  <a:cubicBezTo>
                    <a:pt x="5835" y="3144"/>
                    <a:pt x="5930" y="3240"/>
                    <a:pt x="5930" y="3359"/>
                  </a:cubicBezTo>
                  <a:cubicBezTo>
                    <a:pt x="5930" y="3478"/>
                    <a:pt x="5835" y="3573"/>
                    <a:pt x="5716" y="3573"/>
                  </a:cubicBezTo>
                  <a:cubicBezTo>
                    <a:pt x="5597" y="3573"/>
                    <a:pt x="5525" y="3478"/>
                    <a:pt x="5525" y="3359"/>
                  </a:cubicBezTo>
                  <a:cubicBezTo>
                    <a:pt x="5525" y="3240"/>
                    <a:pt x="5597" y="3144"/>
                    <a:pt x="5716" y="3144"/>
                  </a:cubicBezTo>
                  <a:close/>
                  <a:moveTo>
                    <a:pt x="4049" y="1"/>
                  </a:moveTo>
                  <a:cubicBezTo>
                    <a:pt x="3048" y="1"/>
                    <a:pt x="2215" y="834"/>
                    <a:pt x="2215" y="1835"/>
                  </a:cubicBezTo>
                  <a:lnTo>
                    <a:pt x="2215" y="2835"/>
                  </a:lnTo>
                  <a:cubicBezTo>
                    <a:pt x="2001" y="2882"/>
                    <a:pt x="1858" y="3097"/>
                    <a:pt x="1858" y="3335"/>
                  </a:cubicBezTo>
                  <a:cubicBezTo>
                    <a:pt x="1858" y="3621"/>
                    <a:pt x="2096" y="3859"/>
                    <a:pt x="2382" y="3859"/>
                  </a:cubicBezTo>
                  <a:cubicBezTo>
                    <a:pt x="2691" y="3859"/>
                    <a:pt x="2929" y="3621"/>
                    <a:pt x="2929" y="3335"/>
                  </a:cubicBezTo>
                  <a:cubicBezTo>
                    <a:pt x="2929" y="3097"/>
                    <a:pt x="2786" y="2882"/>
                    <a:pt x="2572" y="2835"/>
                  </a:cubicBezTo>
                  <a:lnTo>
                    <a:pt x="2572" y="2406"/>
                  </a:lnTo>
                  <a:lnTo>
                    <a:pt x="5001" y="2406"/>
                  </a:lnTo>
                  <a:cubicBezTo>
                    <a:pt x="5096" y="2406"/>
                    <a:pt x="5192" y="2311"/>
                    <a:pt x="5192" y="2239"/>
                  </a:cubicBezTo>
                  <a:cubicBezTo>
                    <a:pt x="5192" y="2144"/>
                    <a:pt x="5096" y="2049"/>
                    <a:pt x="5001" y="2049"/>
                  </a:cubicBezTo>
                  <a:lnTo>
                    <a:pt x="2572" y="2049"/>
                  </a:lnTo>
                  <a:lnTo>
                    <a:pt x="2572" y="1835"/>
                  </a:lnTo>
                  <a:cubicBezTo>
                    <a:pt x="2572" y="1001"/>
                    <a:pt x="3239" y="358"/>
                    <a:pt x="4049" y="358"/>
                  </a:cubicBezTo>
                  <a:cubicBezTo>
                    <a:pt x="4858" y="358"/>
                    <a:pt x="5549" y="1049"/>
                    <a:pt x="5549" y="1835"/>
                  </a:cubicBezTo>
                  <a:lnTo>
                    <a:pt x="5549" y="2835"/>
                  </a:lnTo>
                  <a:cubicBezTo>
                    <a:pt x="5335" y="2882"/>
                    <a:pt x="5192" y="3097"/>
                    <a:pt x="5192" y="3335"/>
                  </a:cubicBezTo>
                  <a:cubicBezTo>
                    <a:pt x="5192" y="3621"/>
                    <a:pt x="5430" y="3859"/>
                    <a:pt x="5716" y="3859"/>
                  </a:cubicBezTo>
                  <a:cubicBezTo>
                    <a:pt x="6025" y="3859"/>
                    <a:pt x="6263" y="3621"/>
                    <a:pt x="6263" y="3335"/>
                  </a:cubicBezTo>
                  <a:cubicBezTo>
                    <a:pt x="6263" y="3097"/>
                    <a:pt x="6097" y="2882"/>
                    <a:pt x="5906" y="2835"/>
                  </a:cubicBezTo>
                  <a:lnTo>
                    <a:pt x="5906" y="2406"/>
                  </a:lnTo>
                  <a:lnTo>
                    <a:pt x="7240" y="2406"/>
                  </a:lnTo>
                  <a:cubicBezTo>
                    <a:pt x="7359" y="2406"/>
                    <a:pt x="7454" y="2501"/>
                    <a:pt x="7454" y="2597"/>
                  </a:cubicBezTo>
                  <a:lnTo>
                    <a:pt x="7811" y="11337"/>
                  </a:lnTo>
                  <a:cubicBezTo>
                    <a:pt x="7811" y="11408"/>
                    <a:pt x="7764" y="11456"/>
                    <a:pt x="7740" y="11479"/>
                  </a:cubicBezTo>
                  <a:cubicBezTo>
                    <a:pt x="7716" y="11527"/>
                    <a:pt x="7645" y="11551"/>
                    <a:pt x="7597" y="11551"/>
                  </a:cubicBezTo>
                  <a:lnTo>
                    <a:pt x="548" y="11551"/>
                  </a:lnTo>
                  <a:cubicBezTo>
                    <a:pt x="476" y="11551"/>
                    <a:pt x="429" y="11527"/>
                    <a:pt x="405" y="11479"/>
                  </a:cubicBezTo>
                  <a:cubicBezTo>
                    <a:pt x="357" y="11456"/>
                    <a:pt x="334" y="11408"/>
                    <a:pt x="334" y="11337"/>
                  </a:cubicBezTo>
                  <a:lnTo>
                    <a:pt x="691" y="2597"/>
                  </a:lnTo>
                  <a:cubicBezTo>
                    <a:pt x="691" y="2478"/>
                    <a:pt x="786" y="2406"/>
                    <a:pt x="905" y="2406"/>
                  </a:cubicBezTo>
                  <a:lnTo>
                    <a:pt x="1643" y="2406"/>
                  </a:lnTo>
                  <a:cubicBezTo>
                    <a:pt x="1739" y="2406"/>
                    <a:pt x="1834" y="2311"/>
                    <a:pt x="1834" y="2239"/>
                  </a:cubicBezTo>
                  <a:cubicBezTo>
                    <a:pt x="1834" y="2144"/>
                    <a:pt x="1739" y="2049"/>
                    <a:pt x="1643" y="2049"/>
                  </a:cubicBezTo>
                  <a:lnTo>
                    <a:pt x="881" y="2049"/>
                  </a:lnTo>
                  <a:cubicBezTo>
                    <a:pt x="572" y="2049"/>
                    <a:pt x="334" y="2287"/>
                    <a:pt x="334" y="2597"/>
                  </a:cubicBezTo>
                  <a:lnTo>
                    <a:pt x="0" y="11337"/>
                  </a:lnTo>
                  <a:cubicBezTo>
                    <a:pt x="0" y="11479"/>
                    <a:pt x="72" y="11646"/>
                    <a:pt x="167" y="11718"/>
                  </a:cubicBezTo>
                  <a:cubicBezTo>
                    <a:pt x="238" y="11837"/>
                    <a:pt x="405" y="11908"/>
                    <a:pt x="548" y="11908"/>
                  </a:cubicBezTo>
                  <a:lnTo>
                    <a:pt x="7573" y="11908"/>
                  </a:lnTo>
                  <a:cubicBezTo>
                    <a:pt x="7716" y="11908"/>
                    <a:pt x="7859" y="11837"/>
                    <a:pt x="7954" y="11718"/>
                  </a:cubicBezTo>
                  <a:cubicBezTo>
                    <a:pt x="8073" y="11646"/>
                    <a:pt x="8145" y="11479"/>
                    <a:pt x="8145" y="11337"/>
                  </a:cubicBezTo>
                  <a:lnTo>
                    <a:pt x="7788" y="2597"/>
                  </a:lnTo>
                  <a:cubicBezTo>
                    <a:pt x="7788" y="2287"/>
                    <a:pt x="7549" y="2049"/>
                    <a:pt x="7240" y="2049"/>
                  </a:cubicBezTo>
                  <a:lnTo>
                    <a:pt x="5906" y="2049"/>
                  </a:lnTo>
                  <a:lnTo>
                    <a:pt x="5906" y="1835"/>
                  </a:lnTo>
                  <a:cubicBezTo>
                    <a:pt x="5906" y="834"/>
                    <a:pt x="5073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80;p58">
              <a:extLst>
                <a:ext uri="{FF2B5EF4-FFF2-40B4-BE49-F238E27FC236}">
                  <a16:creationId xmlns:a16="http://schemas.microsoft.com/office/drawing/2014/main" id="{37835737-2F21-0604-B33F-495A38386C07}"/>
                </a:ext>
              </a:extLst>
            </p:cNvPr>
            <p:cNvSpPr/>
            <p:nvPr/>
          </p:nvSpPr>
          <p:spPr>
            <a:xfrm>
              <a:off x="840338" y="3741232"/>
              <a:ext cx="151463" cy="142728"/>
            </a:xfrm>
            <a:custGeom>
              <a:avLst/>
              <a:gdLst/>
              <a:ahLst/>
              <a:cxnLst/>
              <a:rect l="l" t="t" r="r" b="b"/>
              <a:pathLst>
                <a:path w="4526" h="4265" extrusionOk="0">
                  <a:moveTo>
                    <a:pt x="2263" y="334"/>
                  </a:moveTo>
                  <a:cubicBezTo>
                    <a:pt x="2310" y="334"/>
                    <a:pt x="2334" y="334"/>
                    <a:pt x="2358" y="405"/>
                  </a:cubicBezTo>
                  <a:lnTo>
                    <a:pt x="2787" y="1429"/>
                  </a:lnTo>
                  <a:cubicBezTo>
                    <a:pt x="2810" y="1501"/>
                    <a:pt x="2858" y="1548"/>
                    <a:pt x="2929" y="1548"/>
                  </a:cubicBezTo>
                  <a:lnTo>
                    <a:pt x="4049" y="1644"/>
                  </a:lnTo>
                  <a:cubicBezTo>
                    <a:pt x="4120" y="1644"/>
                    <a:pt x="4144" y="1715"/>
                    <a:pt x="4144" y="1715"/>
                  </a:cubicBezTo>
                  <a:cubicBezTo>
                    <a:pt x="4144" y="1739"/>
                    <a:pt x="4144" y="1763"/>
                    <a:pt x="4120" y="1834"/>
                  </a:cubicBezTo>
                  <a:lnTo>
                    <a:pt x="3263" y="2549"/>
                  </a:lnTo>
                  <a:cubicBezTo>
                    <a:pt x="3191" y="2572"/>
                    <a:pt x="3191" y="2644"/>
                    <a:pt x="3191" y="2715"/>
                  </a:cubicBezTo>
                  <a:lnTo>
                    <a:pt x="3453" y="3811"/>
                  </a:lnTo>
                  <a:cubicBezTo>
                    <a:pt x="3501" y="3882"/>
                    <a:pt x="3430" y="3906"/>
                    <a:pt x="3430" y="3930"/>
                  </a:cubicBezTo>
                  <a:cubicBezTo>
                    <a:pt x="3414" y="3930"/>
                    <a:pt x="3398" y="3951"/>
                    <a:pt x="3368" y="3951"/>
                  </a:cubicBezTo>
                  <a:cubicBezTo>
                    <a:pt x="3353" y="3951"/>
                    <a:pt x="3334" y="3946"/>
                    <a:pt x="3310" y="3930"/>
                  </a:cubicBezTo>
                  <a:lnTo>
                    <a:pt x="2358" y="3335"/>
                  </a:lnTo>
                  <a:cubicBezTo>
                    <a:pt x="2334" y="3311"/>
                    <a:pt x="2310" y="3311"/>
                    <a:pt x="2263" y="3311"/>
                  </a:cubicBezTo>
                  <a:cubicBezTo>
                    <a:pt x="2239" y="3311"/>
                    <a:pt x="2215" y="3311"/>
                    <a:pt x="2191" y="3335"/>
                  </a:cubicBezTo>
                  <a:lnTo>
                    <a:pt x="1239" y="3930"/>
                  </a:lnTo>
                  <a:cubicBezTo>
                    <a:pt x="1215" y="3946"/>
                    <a:pt x="1196" y="3951"/>
                    <a:pt x="1181" y="3951"/>
                  </a:cubicBezTo>
                  <a:cubicBezTo>
                    <a:pt x="1151" y="3951"/>
                    <a:pt x="1135" y="3930"/>
                    <a:pt x="1120" y="3930"/>
                  </a:cubicBezTo>
                  <a:cubicBezTo>
                    <a:pt x="1072" y="3930"/>
                    <a:pt x="1048" y="3882"/>
                    <a:pt x="1072" y="3811"/>
                  </a:cubicBezTo>
                  <a:lnTo>
                    <a:pt x="1358" y="2715"/>
                  </a:lnTo>
                  <a:cubicBezTo>
                    <a:pt x="1382" y="2668"/>
                    <a:pt x="1358" y="2596"/>
                    <a:pt x="1286" y="2549"/>
                  </a:cubicBezTo>
                  <a:lnTo>
                    <a:pt x="429" y="1834"/>
                  </a:lnTo>
                  <a:cubicBezTo>
                    <a:pt x="358" y="1787"/>
                    <a:pt x="405" y="1739"/>
                    <a:pt x="405" y="1715"/>
                  </a:cubicBezTo>
                  <a:cubicBezTo>
                    <a:pt x="405" y="1668"/>
                    <a:pt x="429" y="1644"/>
                    <a:pt x="477" y="1644"/>
                  </a:cubicBezTo>
                  <a:lnTo>
                    <a:pt x="1620" y="1548"/>
                  </a:lnTo>
                  <a:cubicBezTo>
                    <a:pt x="1667" y="1548"/>
                    <a:pt x="1739" y="1501"/>
                    <a:pt x="1763" y="1429"/>
                  </a:cubicBezTo>
                  <a:lnTo>
                    <a:pt x="2191" y="405"/>
                  </a:lnTo>
                  <a:cubicBezTo>
                    <a:pt x="2215" y="334"/>
                    <a:pt x="2239" y="334"/>
                    <a:pt x="2263" y="334"/>
                  </a:cubicBezTo>
                  <a:close/>
                  <a:moveTo>
                    <a:pt x="2263" y="1"/>
                  </a:moveTo>
                  <a:cubicBezTo>
                    <a:pt x="2096" y="1"/>
                    <a:pt x="1905" y="120"/>
                    <a:pt x="1858" y="286"/>
                  </a:cubicBezTo>
                  <a:lnTo>
                    <a:pt x="1453" y="1239"/>
                  </a:lnTo>
                  <a:lnTo>
                    <a:pt x="453" y="1287"/>
                  </a:lnTo>
                  <a:cubicBezTo>
                    <a:pt x="262" y="1287"/>
                    <a:pt x="119" y="1406"/>
                    <a:pt x="72" y="1596"/>
                  </a:cubicBezTo>
                  <a:cubicBezTo>
                    <a:pt x="0" y="1763"/>
                    <a:pt x="72" y="1953"/>
                    <a:pt x="215" y="2072"/>
                  </a:cubicBezTo>
                  <a:lnTo>
                    <a:pt x="977" y="2715"/>
                  </a:lnTo>
                  <a:lnTo>
                    <a:pt x="739" y="3692"/>
                  </a:lnTo>
                  <a:cubicBezTo>
                    <a:pt x="691" y="3882"/>
                    <a:pt x="786" y="4049"/>
                    <a:pt x="929" y="4168"/>
                  </a:cubicBezTo>
                  <a:cubicBezTo>
                    <a:pt x="1010" y="4235"/>
                    <a:pt x="1113" y="4264"/>
                    <a:pt x="1213" y="4264"/>
                  </a:cubicBezTo>
                  <a:cubicBezTo>
                    <a:pt x="1291" y="4264"/>
                    <a:pt x="1367" y="4247"/>
                    <a:pt x="1429" y="4216"/>
                  </a:cubicBezTo>
                  <a:lnTo>
                    <a:pt x="2286" y="3668"/>
                  </a:lnTo>
                  <a:lnTo>
                    <a:pt x="3168" y="4216"/>
                  </a:lnTo>
                  <a:cubicBezTo>
                    <a:pt x="3215" y="4263"/>
                    <a:pt x="3310" y="4263"/>
                    <a:pt x="3406" y="4263"/>
                  </a:cubicBezTo>
                  <a:cubicBezTo>
                    <a:pt x="3477" y="4263"/>
                    <a:pt x="3572" y="4239"/>
                    <a:pt x="3668" y="4168"/>
                  </a:cubicBezTo>
                  <a:cubicBezTo>
                    <a:pt x="3811" y="4049"/>
                    <a:pt x="3882" y="3882"/>
                    <a:pt x="3834" y="3692"/>
                  </a:cubicBezTo>
                  <a:lnTo>
                    <a:pt x="3549" y="2715"/>
                  </a:lnTo>
                  <a:lnTo>
                    <a:pt x="4335" y="2072"/>
                  </a:lnTo>
                  <a:cubicBezTo>
                    <a:pt x="4477" y="1977"/>
                    <a:pt x="4525" y="1763"/>
                    <a:pt x="4477" y="1596"/>
                  </a:cubicBezTo>
                  <a:cubicBezTo>
                    <a:pt x="4406" y="1406"/>
                    <a:pt x="4263" y="1287"/>
                    <a:pt x="4096" y="1287"/>
                  </a:cubicBezTo>
                  <a:lnTo>
                    <a:pt x="3072" y="1239"/>
                  </a:lnTo>
                  <a:lnTo>
                    <a:pt x="2691" y="286"/>
                  </a:lnTo>
                  <a:cubicBezTo>
                    <a:pt x="2620" y="96"/>
                    <a:pt x="2453" y="1"/>
                    <a:pt x="2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84;p30">
            <a:extLst>
              <a:ext uri="{FF2B5EF4-FFF2-40B4-BE49-F238E27FC236}">
                <a16:creationId xmlns:a16="http://schemas.microsoft.com/office/drawing/2014/main" id="{489AA0C6-7083-B5D0-4BB8-30C8C285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" y="-167147"/>
            <a:ext cx="8826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Revenue generated by customer segments in different years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CE7D13-F3E0-873A-DAFC-D6ECCF89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7" y="469066"/>
            <a:ext cx="7820573" cy="46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4886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299</Words>
  <Application>Microsoft Office PowerPoint</Application>
  <PresentationFormat>Экран (16:9)</PresentationFormat>
  <Paragraphs>75</Paragraphs>
  <Slides>22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Abel</vt:lpstr>
      <vt:lpstr>Questrial</vt:lpstr>
      <vt:lpstr>Fira Sans Extra Condensed Medium</vt:lpstr>
      <vt:lpstr>Arial</vt:lpstr>
      <vt:lpstr>Online Shopping MK Plan by Slidesgo</vt:lpstr>
      <vt:lpstr>Online Shop Data Analysis</vt:lpstr>
      <vt:lpstr>Analysis  Findings</vt:lpstr>
      <vt:lpstr>01</vt:lpstr>
      <vt:lpstr>Super Shop</vt:lpstr>
      <vt:lpstr>Operating country - USA</vt:lpstr>
      <vt:lpstr>Research Findings</vt:lpstr>
      <vt:lpstr>Revenue generated by Costumer Segments | Regions</vt:lpstr>
      <vt:lpstr>Regional Differences</vt:lpstr>
      <vt:lpstr>Revenue generated by customer segments in different years</vt:lpstr>
      <vt:lpstr>Segment Trends</vt:lpstr>
      <vt:lpstr>Revenue generated by year and quarter</vt:lpstr>
      <vt:lpstr>Sales Fluctuations</vt:lpstr>
      <vt:lpstr>Average cost of Per Item </vt:lpstr>
      <vt:lpstr>Revenue by State</vt:lpstr>
      <vt:lpstr>States Reach issues</vt:lpstr>
      <vt:lpstr>Distribution of sales by subcategories</vt:lpstr>
      <vt:lpstr>Subcategories Trends</vt:lpstr>
      <vt:lpstr>Recommendations</vt:lpstr>
      <vt:lpstr>Презентация PowerPoint</vt:lpstr>
      <vt:lpstr>Conclusions</vt:lpstr>
      <vt:lpstr>Презентация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Data Analysis</dc:title>
  <dc:creator>абдулазиз дусбабаев</dc:creator>
  <cp:lastModifiedBy>абдулазиз дусбабаев</cp:lastModifiedBy>
  <cp:revision>2</cp:revision>
  <dcterms:modified xsi:type="dcterms:W3CDTF">2024-03-25T13:18:27Z</dcterms:modified>
</cp:coreProperties>
</file>