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4" r:id="rId12"/>
    <p:sldId id="268" r:id="rId13"/>
    <p:sldId id="271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kam, duschte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dem Duschen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4" y="1362075"/>
            <a:ext cx="10408875" cy="46139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4" y="1362075"/>
            <a:ext cx="10408875" cy="46139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E3F93F8-B305-4F56-B942-512D6D0220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Buchrücken und -seiten entlang eines Regals" title="Buchrücken und -seiten entlang eines Regals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5006" y="213496"/>
            <a:ext cx="11703600" cy="641590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Jens Martensson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jens@bellowscollege.com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251</Words>
  <Application>Microsoft Office PowerPoint</Application>
  <PresentationFormat>Breitbild</PresentationFormat>
  <Paragraphs>43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Office-Design</vt:lpstr>
      <vt:lpstr>Duschköpfe</vt:lpstr>
      <vt:lpstr>Er kam, duschte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Lucie Weber</cp:lastModifiedBy>
  <cp:revision>11</cp:revision>
  <dcterms:created xsi:type="dcterms:W3CDTF">2021-05-25T09:34:58Z</dcterms:created>
  <dcterms:modified xsi:type="dcterms:W3CDTF">2021-05-25T10:29:34Z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