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4E4C-BE05-4422-B7F2-BFA0D9D192F9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8D17-55F4-4D6A-AC9D-3FF26C609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3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4E4C-BE05-4422-B7F2-BFA0D9D192F9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8D17-55F4-4D6A-AC9D-3FF26C609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3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4E4C-BE05-4422-B7F2-BFA0D9D192F9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8D17-55F4-4D6A-AC9D-3FF26C609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2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4E4C-BE05-4422-B7F2-BFA0D9D192F9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8D17-55F4-4D6A-AC9D-3FF26C609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3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4E4C-BE05-4422-B7F2-BFA0D9D192F9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8D17-55F4-4D6A-AC9D-3FF26C609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4E4C-BE05-4422-B7F2-BFA0D9D192F9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8D17-55F4-4D6A-AC9D-3FF26C609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58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4E4C-BE05-4422-B7F2-BFA0D9D192F9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8D17-55F4-4D6A-AC9D-3FF26C609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76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4E4C-BE05-4422-B7F2-BFA0D9D192F9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8D17-55F4-4D6A-AC9D-3FF26C609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62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4E4C-BE05-4422-B7F2-BFA0D9D192F9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8D17-55F4-4D6A-AC9D-3FF26C609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2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4E4C-BE05-4422-B7F2-BFA0D9D192F9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8D17-55F4-4D6A-AC9D-3FF26C609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55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4E4C-BE05-4422-B7F2-BFA0D9D192F9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8D17-55F4-4D6A-AC9D-3FF26C609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3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04E4C-BE05-4422-B7F2-BFA0D9D192F9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A8D17-55F4-4D6A-AC9D-3FF26C609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20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0" y="599714"/>
            <a:ext cx="12192000" cy="1713589"/>
            <a:chOff x="0" y="2572205"/>
            <a:chExt cx="12192000" cy="1713589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2205"/>
              <a:ext cx="12192000" cy="1713589"/>
            </a:xfrm>
            <a:prstGeom prst="rect">
              <a:avLst/>
            </a:prstGeom>
          </p:spPr>
        </p:pic>
        <p:sp>
          <p:nvSpPr>
            <p:cNvPr id="16" name="CaixaDeTexto 15"/>
            <p:cNvSpPr txBox="1"/>
            <p:nvPr/>
          </p:nvSpPr>
          <p:spPr>
            <a:xfrm>
              <a:off x="7853634" y="3824129"/>
              <a:ext cx="37038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smtClean="0">
                  <a:solidFill>
                    <a:srgbClr val="152C4F"/>
                  </a:solidFill>
                </a:rPr>
                <a:t>CAP351 - Neurocomputação</a:t>
              </a:r>
              <a:endParaRPr lang="pt-BR" sz="2400" dirty="0">
                <a:solidFill>
                  <a:srgbClr val="152C4F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7319823" y="3827417"/>
              <a:ext cx="4824549" cy="4583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8580498" y="3853944"/>
              <a:ext cx="351916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2400" dirty="0" smtClean="0">
                  <a:solidFill>
                    <a:srgbClr val="152C4F"/>
                  </a:solidFill>
                </a:rPr>
                <a:t>CAP351 - Neurocomputação</a:t>
              </a:r>
              <a:endParaRPr lang="pt-BR" sz="2400" dirty="0">
                <a:solidFill>
                  <a:srgbClr val="152C4F"/>
                </a:solidFill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915" y="3276085"/>
            <a:ext cx="12241829" cy="18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11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Willian</dc:creator>
  <cp:lastModifiedBy>Willian</cp:lastModifiedBy>
  <cp:revision>1</cp:revision>
  <dcterms:created xsi:type="dcterms:W3CDTF">2019-12-06T17:58:49Z</dcterms:created>
  <dcterms:modified xsi:type="dcterms:W3CDTF">2019-12-06T18:05:48Z</dcterms:modified>
</cp:coreProperties>
</file>