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4174-ADCE-42AC-94F2-2281B3DD14C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75C0-56BE-4289-BB3A-28FE0429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58E-D854-4790-BBA6-8D977E1DB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26B57-C7E5-45CC-B178-304EB3514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telephone, cellphone&#10;&#10;Description automatically generated">
            <a:extLst>
              <a:ext uri="{FF2B5EF4-FFF2-40B4-BE49-F238E27FC236}">
                <a16:creationId xmlns:a16="http://schemas.microsoft.com/office/drawing/2014/main" id="{FEAC68A2-F16A-43D3-9069-360A9782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339849"/>
            <a:ext cx="2799461" cy="41783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61DAE1-D02F-4057-8600-0C7AAE34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35" y="1339849"/>
            <a:ext cx="2778569" cy="4178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A960379-14DB-433F-810D-F0CA7C16B5E1}"/>
              </a:ext>
            </a:extLst>
          </p:cNvPr>
          <p:cNvSpPr/>
          <p:nvPr/>
        </p:nvSpPr>
        <p:spPr>
          <a:xfrm>
            <a:off x="1785631" y="2445026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8F764D-6D57-44C5-825F-CE700009A873}"/>
              </a:ext>
            </a:extLst>
          </p:cNvPr>
          <p:cNvSpPr/>
          <p:nvPr/>
        </p:nvSpPr>
        <p:spPr>
          <a:xfrm>
            <a:off x="1785631" y="2796209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18BC9-945B-4311-BFD3-7365E7E6CD64}"/>
              </a:ext>
            </a:extLst>
          </p:cNvPr>
          <p:cNvSpPr/>
          <p:nvPr/>
        </p:nvSpPr>
        <p:spPr>
          <a:xfrm>
            <a:off x="1785631" y="5161722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11C232-A5A3-4DA5-AF37-397F3AA77E52}"/>
              </a:ext>
            </a:extLst>
          </p:cNvPr>
          <p:cNvSpPr/>
          <p:nvPr/>
        </p:nvSpPr>
        <p:spPr>
          <a:xfrm>
            <a:off x="5025787" y="2445025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9BA934-65AE-4596-B232-AF3BBFF6743F}"/>
              </a:ext>
            </a:extLst>
          </p:cNvPr>
          <p:cNvSpPr/>
          <p:nvPr/>
        </p:nvSpPr>
        <p:spPr>
          <a:xfrm>
            <a:off x="5025787" y="2764459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73647C-921A-4FEF-8756-BC9BC35A0864}"/>
              </a:ext>
            </a:extLst>
          </p:cNvPr>
          <p:cNvSpPr/>
          <p:nvPr/>
        </p:nvSpPr>
        <p:spPr>
          <a:xfrm>
            <a:off x="5025787" y="5161721"/>
            <a:ext cx="434106" cy="29817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Blanc</dc:creator>
  <cp:lastModifiedBy>Guillaume Blanc</cp:lastModifiedBy>
  <cp:revision>1</cp:revision>
  <dcterms:created xsi:type="dcterms:W3CDTF">2022-02-16T14:11:55Z</dcterms:created>
  <dcterms:modified xsi:type="dcterms:W3CDTF">2022-02-16T15:55:36Z</dcterms:modified>
</cp:coreProperties>
</file>