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C74BDE-6627-49B6-90F1-0334E723F64C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DAF60-E56A-4648-8936-22D801672B6C}" type="datetime1">
              <a:rPr lang="fr-FR" smtClean="0"/>
              <a:t>15/12/2021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41DF6C-ECED-4BD8-8025-73323DD5D35C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B03D9-FC89-4784-BD60-336471BA7724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216CB3-B929-446C-876F-83C9B86D9FDE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97033-9A55-4DAC-991D-1FF1921C78B7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255F31-5DB3-4925-BA87-822F5B17A2F1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4EF44C-5F50-4A80-A957-57B3338337C0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0F46D-59FD-4484-924E-E79DD516B5ED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EC910-4AAA-42A1-A49C-7DDC64BC53C6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EC98BE-FCE2-445F-8146-3A7F8CC3881D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6D0953DD-A6BD-427D-B7A8-BDE378B2E678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77B56-6788-4F40-A65E-12AFEB3AC095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9A0D1A-B1A6-4A33-B3AE-513EF3B4A7E7}" type="datetime1">
              <a:rPr lang="fr-FR" smtClean="0"/>
              <a:t>15/12/2021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molkumar/health-insurance-cross-sell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fr" dirty="0"/>
              <a:t>Prédictions de ventes croisée d’assurence maladie et assurence automobile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fr" sz="2000" b="1" dirty="0"/>
              <a:t>Fouille de données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7D31C1-683F-4894-924E-F3CD5652F0AA}"/>
              </a:ext>
            </a:extLst>
          </p:cNvPr>
          <p:cNvSpPr txBox="1"/>
          <p:nvPr/>
        </p:nvSpPr>
        <p:spPr>
          <a:xfrm>
            <a:off x="328819" y="4268293"/>
            <a:ext cx="4465982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fr-FR" dirty="0"/>
              <a:t>	</a:t>
            </a:r>
            <a:r>
              <a:rPr lang="fr" sz="2000" b="1" cap="all" dirty="0">
                <a:solidFill>
                  <a:schemeClr val="accent1"/>
                </a:solidFill>
              </a:rPr>
              <a:t>Réalisé par:</a:t>
            </a:r>
            <a:endParaRPr lang="fr-FR" sz="2000" b="1" cap="all" dirty="0">
              <a:solidFill>
                <a:schemeClr val="accent1"/>
              </a:solidFill>
            </a:endParaRPr>
          </a:p>
          <a:p>
            <a:pPr lvl="1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fr-FR" sz="2000" b="1" cap="all" dirty="0">
                <a:solidFill>
                  <a:schemeClr val="bg2">
                    <a:lumMod val="50000"/>
                  </a:schemeClr>
                </a:solidFill>
              </a:rPr>
              <a:t>       Wissem MERIDJ</a:t>
            </a:r>
          </a:p>
          <a:p>
            <a:pPr lvl="1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fr-FR" sz="2000" b="1" cap="all" dirty="0">
                <a:solidFill>
                  <a:schemeClr val="bg2">
                    <a:lumMod val="50000"/>
                  </a:schemeClr>
                </a:solidFill>
              </a:rPr>
              <a:t>	Raid GUEDOUDJ</a:t>
            </a:r>
          </a:p>
        </p:txBody>
      </p:sp>
      <p:pic>
        <p:nvPicPr>
          <p:cNvPr id="13" name="Image 12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E4A54DC8-B318-4791-98B4-D70F23F60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7" y="2980140"/>
            <a:ext cx="6197159" cy="345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dirty="0" err="1"/>
              <a:t>preprocessing</a:t>
            </a:r>
            <a:endParaRPr lang="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39A73-24CA-48FB-974C-001E871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87" y="2139192"/>
            <a:ext cx="11029615" cy="610855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toutes les valeurs de type string en valeurs numériques dans les deux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train_original_df</a:t>
            </a:r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1800" b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test_original_df</a:t>
            </a:r>
            <a:endParaRPr lang="fr-FR" sz="1800" b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colonnes à transformer sont : </a:t>
            </a:r>
            <a:r>
              <a:rPr lang="fr-F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fr-F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fr-F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fr-FR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Vehicle_Age</a:t>
            </a:r>
            <a:r>
              <a:rPr lang="fr-F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fr-FR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Vehicle_Damage</a:t>
            </a:r>
            <a:r>
              <a:rPr lang="fr-F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35F46D0-C865-4F1B-95E3-4B62931CF809}"/>
              </a:ext>
            </a:extLst>
          </p:cNvPr>
          <p:cNvSpPr txBox="1">
            <a:spLocks/>
          </p:cNvSpPr>
          <p:nvPr/>
        </p:nvSpPr>
        <p:spPr>
          <a:xfrm>
            <a:off x="922386" y="1645217"/>
            <a:ext cx="11029616" cy="530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	</a:t>
            </a:r>
            <a:r>
              <a:rPr lang="fr-FR" sz="2400" dirty="0"/>
              <a:t>3. </a:t>
            </a:r>
            <a:r>
              <a:rPr lang="fr-FR" sz="2400" dirty="0" err="1"/>
              <a:t>encoding</a:t>
            </a:r>
            <a:endParaRPr lang="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B9CAB-A817-4D40-8DC3-EF44AFD0BEF8}"/>
              </a:ext>
            </a:extLst>
          </p:cNvPr>
          <p:cNvSpPr txBox="1"/>
          <p:nvPr/>
        </p:nvSpPr>
        <p:spPr>
          <a:xfrm>
            <a:off x="922386" y="2784550"/>
            <a:ext cx="1102961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toEncodeData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colomn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colomn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détecter les classes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afficher les classes sous forme d'une liste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colomn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colomn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transformer les classes (toutes les valeurs string) en valeurs numériques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8563B36-CA93-4DB9-ABC0-62919CDCE3BD}"/>
              </a:ext>
            </a:extLst>
          </p:cNvPr>
          <p:cNvSpPr txBox="1">
            <a:spLocks/>
          </p:cNvSpPr>
          <p:nvPr/>
        </p:nvSpPr>
        <p:spPr>
          <a:xfrm>
            <a:off x="5310531" y="6191075"/>
            <a:ext cx="1570937" cy="273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cap="none" dirty="0"/>
              <a:t>t</a:t>
            </a:r>
            <a:r>
              <a:rPr lang="fr" sz="2400" cap="none" dirty="0"/>
              <a:t>rain_encoded_df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6034544-79D3-45EB-BD42-0F71E2DB8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86" y="4484287"/>
            <a:ext cx="11108749" cy="17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0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dirty="0"/>
              <a:t>Entraînement du modèle</a:t>
            </a:r>
            <a:endParaRPr lang="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35F46D0-C865-4F1B-95E3-4B62931CF809}"/>
              </a:ext>
            </a:extLst>
          </p:cNvPr>
          <p:cNvSpPr txBox="1">
            <a:spLocks/>
          </p:cNvSpPr>
          <p:nvPr/>
        </p:nvSpPr>
        <p:spPr>
          <a:xfrm>
            <a:off x="922386" y="1645217"/>
            <a:ext cx="11029616" cy="530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	</a:t>
            </a:r>
            <a:r>
              <a:rPr lang="fr-FR" sz="2400" dirty="0"/>
              <a:t>1. choix de l’algorithme</a:t>
            </a:r>
            <a:endParaRPr lang="fr" sz="2400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D8F5280D-8C4C-404A-BF0B-EEAC9381B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5" y="2341563"/>
            <a:ext cx="6957257" cy="4337630"/>
          </a:xfrm>
        </p:spPr>
      </p:pic>
    </p:spTree>
    <p:extLst>
      <p:ext uri="{BB962C8B-B14F-4D97-AF65-F5344CB8AC3E}">
        <p14:creationId xmlns:p14="http://schemas.microsoft.com/office/powerpoint/2010/main" val="140040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dirty="0"/>
              <a:t>Entraînement du modèle</a:t>
            </a:r>
            <a:endParaRPr lang="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35F46D0-C865-4F1B-95E3-4B62931CF809}"/>
              </a:ext>
            </a:extLst>
          </p:cNvPr>
          <p:cNvSpPr txBox="1">
            <a:spLocks/>
          </p:cNvSpPr>
          <p:nvPr/>
        </p:nvSpPr>
        <p:spPr>
          <a:xfrm>
            <a:off x="922386" y="1645217"/>
            <a:ext cx="11029616" cy="530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	</a:t>
            </a:r>
            <a:r>
              <a:rPr lang="fr-FR" sz="2400" dirty="0"/>
              <a:t>2. préparation de tableau </a:t>
            </a:r>
            <a:r>
              <a:rPr lang="fr-FR" sz="2400" dirty="0" err="1"/>
              <a:t>numpy</a:t>
            </a:r>
            <a:r>
              <a:rPr lang="fr-FR" sz="2400" dirty="0"/>
              <a:t> x et y</a:t>
            </a:r>
            <a:endParaRPr lang="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B9CAB-A817-4D40-8DC3-EF44AFD0BEF8}"/>
              </a:ext>
            </a:extLst>
          </p:cNvPr>
          <p:cNvSpPr txBox="1"/>
          <p:nvPr/>
        </p:nvSpPr>
        <p:spPr>
          <a:xfrm>
            <a:off x="922386" y="2323155"/>
            <a:ext cx="1102961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préparer les tableau X et Y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train_encoded_df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train_encoded_df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to_numpy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eliminer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la colonne '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BDEF88-69E5-4530-8098-F8E4DA0BCF42}"/>
              </a:ext>
            </a:extLst>
          </p:cNvPr>
          <p:cNvSpPr txBox="1">
            <a:spLocks/>
          </p:cNvSpPr>
          <p:nvPr/>
        </p:nvSpPr>
        <p:spPr>
          <a:xfrm>
            <a:off x="1074786" y="3643197"/>
            <a:ext cx="11029616" cy="530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	</a:t>
            </a:r>
            <a:r>
              <a:rPr lang="fr-FR" sz="2400" dirty="0"/>
              <a:t>3. entraîner notre modèle</a:t>
            </a:r>
            <a:endParaRPr lang="fr" sz="2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7D9A3E-D062-4399-8C07-0B8FE3D6BB71}"/>
              </a:ext>
            </a:extLst>
          </p:cNvPr>
          <p:cNvSpPr txBox="1"/>
          <p:nvPr/>
        </p:nvSpPr>
        <p:spPr>
          <a:xfrm>
            <a:off x="1074786" y="4455359"/>
            <a:ext cx="110296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entraîner notre modèle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7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dirty="0"/>
              <a:t>évaluer la performance du modèle</a:t>
            </a:r>
            <a:endParaRPr lang="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B9CAB-A817-4D40-8DC3-EF44AFD0BEF8}"/>
              </a:ext>
            </a:extLst>
          </p:cNvPr>
          <p:cNvSpPr txBox="1"/>
          <p:nvPr/>
        </p:nvSpPr>
        <p:spPr>
          <a:xfrm>
            <a:off x="922386" y="2323155"/>
            <a:ext cx="11029614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évaluer notre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loèle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33ECED-A7D9-480F-A9B1-00FAD1BBB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2" y="3764492"/>
            <a:ext cx="11028797" cy="352474"/>
          </a:xfrm>
          <a:prstGeom prst="rect">
            <a:avLst/>
          </a:prstGeom>
        </p:spPr>
      </p:pic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67A833B3-F67E-40E7-98B0-D7FAF5BBC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87" y="3053593"/>
            <a:ext cx="11029615" cy="61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 résultat de l’évaluation</a:t>
            </a:r>
          </a:p>
        </p:txBody>
      </p:sp>
    </p:spTree>
    <p:extLst>
      <p:ext uri="{BB962C8B-B14F-4D97-AF65-F5344CB8AC3E}">
        <p14:creationId xmlns:p14="http://schemas.microsoft.com/office/powerpoint/2010/main" val="306053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dirty="0"/>
              <a:t>prédiction</a:t>
            </a:r>
            <a:endParaRPr lang="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35F46D0-C865-4F1B-95E3-4B62931CF809}"/>
              </a:ext>
            </a:extLst>
          </p:cNvPr>
          <p:cNvSpPr txBox="1">
            <a:spLocks/>
          </p:cNvSpPr>
          <p:nvPr/>
        </p:nvSpPr>
        <p:spPr>
          <a:xfrm>
            <a:off x="922386" y="1645217"/>
            <a:ext cx="11029616" cy="530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	</a:t>
            </a:r>
            <a:r>
              <a:rPr lang="fr-FR" sz="2400" dirty="0"/>
              <a:t>fonction de prédiction</a:t>
            </a:r>
            <a:endParaRPr lang="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B9CAB-A817-4D40-8DC3-EF44AFD0BEF8}"/>
              </a:ext>
            </a:extLst>
          </p:cNvPr>
          <p:cNvSpPr txBox="1"/>
          <p:nvPr/>
        </p:nvSpPr>
        <p:spPr>
          <a:xfrm>
            <a:off x="922386" y="2323155"/>
            <a:ext cx="1102961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préparer les tableau X et Y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interested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driving_license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region_code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previously_insured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vehicle_age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vehicle_damage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annual_premium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policy_sales_channel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vintage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x_predict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driving_license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region_code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previously_insured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vehicle_age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vehicle_damage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annual_premium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policy_sales_channel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vintage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]).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x_predict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pédicri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à quelle classe (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intérissé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 non)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probaPredict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x_predict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probabilité d'être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intérissé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 non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probaPredict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22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dirty="0"/>
              <a:t>Tester le modèle</a:t>
            </a:r>
            <a:endParaRPr lang="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B9CAB-A817-4D40-8DC3-EF44AFD0BEF8}"/>
              </a:ext>
            </a:extLst>
          </p:cNvPr>
          <p:cNvSpPr txBox="1"/>
          <p:nvPr/>
        </p:nvSpPr>
        <p:spPr>
          <a:xfrm>
            <a:off x="922386" y="2323155"/>
            <a:ext cx="1102961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interested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35786.0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152.0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… 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(array([0], </a:t>
            </a:r>
            <a:r>
              <a:rPr lang="en-US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=int64), array([[1., 0.]]))</a:t>
            </a: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interested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74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35786.0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152.0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… 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(array([0], </a:t>
            </a:r>
            <a:r>
              <a:rPr lang="en-US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=int64), array([[0.8, 0.2]]))</a:t>
            </a:r>
            <a:endParaRPr lang="fr-F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8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/>
          <a:lstStyle/>
          <a:p>
            <a:pPr rtl="0"/>
            <a:r>
              <a:rPr lang="fr-FR" dirty="0"/>
              <a:t>conclusion</a:t>
            </a:r>
            <a:endParaRPr lang="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39A73-24CA-48FB-974C-001E871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87" y="1904135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193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/>
          <a:lstStyle/>
          <a:p>
            <a:pPr rtl="0"/>
            <a:r>
              <a:rPr lang="fr" dirty="0"/>
              <a:t>Plan </a:t>
            </a:r>
            <a:r>
              <a:rPr lang="fr-FR" dirty="0"/>
              <a:t>De</a:t>
            </a:r>
            <a:r>
              <a:rPr lang="fr" dirty="0"/>
              <a:t> travail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39A73-24CA-48FB-974C-001E871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87" y="1904135"/>
            <a:ext cx="11029615" cy="3634486"/>
          </a:xfrm>
        </p:spPr>
        <p:txBody>
          <a:bodyPr>
            <a:normAutofit fontScale="85000" lnSpcReduction="20000"/>
          </a:bodyPr>
          <a:lstStyle/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Dataset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Nettoyage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Algo / Modèle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Train / Validation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Résultats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Discussion</a:t>
            </a:r>
          </a:p>
          <a:p>
            <a:r>
              <a:rPr lang="fr-FR" sz="2200" dirty="0">
                <a:solidFill>
                  <a:srgbClr val="000000"/>
                </a:solidFill>
                <a:latin typeface="Arial" panose="020B0604020202020204" pitchFamily="34" charset="0"/>
              </a:rPr>
              <a:t>Code</a:t>
            </a:r>
          </a:p>
          <a:p>
            <a:r>
              <a:rPr lang="fr-FR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Contributions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0C14E-6505-44CB-977B-CA6C8A3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38758-3DA9-4A1D-B311-36C37DCF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18" y="1611757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fr-FR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Notre projet est à propos des prédictions de ventes croisée d'assurance maladie et assurance automobile, c'est à dire: Prédire les propriétaires d'assurance maladie qui seront intéressés par l'assurance automobile.</a:t>
            </a:r>
          </a:p>
        </p:txBody>
      </p:sp>
    </p:spTree>
    <p:extLst>
      <p:ext uri="{BB962C8B-B14F-4D97-AF65-F5344CB8AC3E}">
        <p14:creationId xmlns:p14="http://schemas.microsoft.com/office/powerpoint/2010/main" val="27881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0C14E-6505-44CB-977B-CA6C8A3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38758-3DA9-4A1D-B311-36C37DCF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18" y="1611757"/>
            <a:ext cx="11029615" cy="3634486"/>
          </a:xfrm>
        </p:spPr>
        <p:txBody>
          <a:bodyPr/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Notre client est une compagnie d'assurance qui a fourni une assurance maladie à ses clients.</a:t>
            </a:r>
          </a:p>
          <a:p>
            <a:r>
              <a:rPr lang="fr-FR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Donc notre objectif est de *** créer un modèle permettant de prédire si les assurés (clients) de l'année dernière seront également intéressés par l'assurance véhicule fournie par la société ***</a:t>
            </a:r>
          </a:p>
          <a:p>
            <a:pPr marL="0" indent="0">
              <a:buNone/>
            </a:pPr>
            <a:endParaRPr lang="fr-FR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0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/>
          <a:lstStyle/>
          <a:p>
            <a:pPr rtl="0"/>
            <a:r>
              <a:rPr lang="fr-FR" dirty="0"/>
              <a:t>Description de la dataset</a:t>
            </a:r>
            <a:endParaRPr lang="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39A73-24CA-48FB-974C-001E871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87" y="1904135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Lien de dataset </a:t>
            </a:r>
            <a:r>
              <a:rPr lang="fr-F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b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https://www.kaggle.com/anmolkumar/health-insurance-cross-sell-prediction</a:t>
            </a:r>
            <a:endParaRPr lang="fr-FR" b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Notre dataset est composée de 3 fichiers csv: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Train.csv: Contient les données sur notre modèle sera entraîné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Test.csv: Contient des données sur lesquelles on test la performance de notre modèle</a:t>
            </a:r>
          </a:p>
          <a:p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Sample_submission,csv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8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/>
          <a:lstStyle/>
          <a:p>
            <a:pPr rtl="0"/>
            <a:r>
              <a:rPr lang="fr-FR" dirty="0"/>
              <a:t>Exploration de données</a:t>
            </a:r>
            <a:endParaRPr lang="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39A73-24CA-48FB-974C-001E871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87" y="1904135"/>
            <a:ext cx="11029615" cy="629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Train.csv (11 colonnes)</a:t>
            </a:r>
          </a:p>
          <a:p>
            <a:pPr marL="0" indent="0">
              <a:buNone/>
            </a:pPr>
            <a:endParaRPr lang="fr-FR" b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90DF0C3-F95A-4125-AD16-E73ABD50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86" y="2218805"/>
            <a:ext cx="10347227" cy="1446974"/>
          </a:xfrm>
          <a:prstGeom prst="rect">
            <a:avLst/>
          </a:prstGeom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A064ACE3-40B0-41A9-8C0A-06655E80D448}"/>
              </a:ext>
            </a:extLst>
          </p:cNvPr>
          <p:cNvSpPr txBox="1">
            <a:spLocks/>
          </p:cNvSpPr>
          <p:nvPr/>
        </p:nvSpPr>
        <p:spPr>
          <a:xfrm>
            <a:off x="940563" y="3994394"/>
            <a:ext cx="11029615" cy="62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Test.csv (10 colonnes)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fr-FR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1B7A60-4C9D-4B6E-8DA3-C853C5413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563" y="4309063"/>
            <a:ext cx="10348939" cy="15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/>
          <a:lstStyle/>
          <a:p>
            <a:pPr rtl="0"/>
            <a:r>
              <a:rPr lang="fr-FR" dirty="0"/>
              <a:t>Exploration de données</a:t>
            </a:r>
            <a:endParaRPr lang="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39A73-24CA-48FB-974C-001E871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86" y="6086833"/>
            <a:ext cx="11029615" cy="6293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d’homme et femmes dans les data train et test</a:t>
            </a:r>
          </a:p>
          <a:p>
            <a:pPr marL="0" indent="0" algn="ctr">
              <a:buNone/>
            </a:pPr>
            <a:endParaRPr lang="fr-FR" b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0DF0C3-F95A-4125-AD16-E73ABD50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2641" y="1848832"/>
            <a:ext cx="5469104" cy="40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6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dirty="0" err="1"/>
              <a:t>preprocessing</a:t>
            </a:r>
            <a:endParaRPr lang="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39A73-24CA-48FB-974C-001E871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87" y="2223082"/>
            <a:ext cx="11029615" cy="10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Eliminer les colonnes inutiles pour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entaîner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notre modèle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Eliminer la colonne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‘id’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les deux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train_original_df</a:t>
            </a:r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18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test_original_df</a:t>
            </a:r>
            <a:endParaRPr lang="fr-F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35F46D0-C865-4F1B-95E3-4B62931CF809}"/>
              </a:ext>
            </a:extLst>
          </p:cNvPr>
          <p:cNvSpPr txBox="1">
            <a:spLocks/>
          </p:cNvSpPr>
          <p:nvPr/>
        </p:nvSpPr>
        <p:spPr>
          <a:xfrm>
            <a:off x="922386" y="1645217"/>
            <a:ext cx="11029616" cy="530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	</a:t>
            </a:r>
            <a:r>
              <a:rPr lang="fr-FR" sz="2400" dirty="0"/>
              <a:t>1. élimination des colonnes inutiles</a:t>
            </a:r>
            <a:endParaRPr lang="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B9CAB-A817-4D40-8DC3-EF44AFD0BEF8}"/>
              </a:ext>
            </a:extLst>
          </p:cNvPr>
          <p:cNvSpPr txBox="1"/>
          <p:nvPr/>
        </p:nvSpPr>
        <p:spPr>
          <a:xfrm>
            <a:off x="922386" y="3254334"/>
            <a:ext cx="1102961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Eliminer les colonnes inutiles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train_original_df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train_original_df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eliminer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la colonne 'id' du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train_original_df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test_original_df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test_original_df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eliminer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la colonne 'id' du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test_original_df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1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86" y="456497"/>
            <a:ext cx="11029616" cy="1188720"/>
          </a:xfrm>
        </p:spPr>
        <p:txBody>
          <a:bodyPr rtlCol="0">
            <a:normAutofit/>
          </a:bodyPr>
          <a:lstStyle/>
          <a:p>
            <a:r>
              <a:rPr lang="fr-FR" dirty="0" err="1"/>
              <a:t>preprocessing</a:t>
            </a:r>
            <a:endParaRPr lang="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39A73-24CA-48FB-974C-001E8719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87" y="2223082"/>
            <a:ext cx="11029615" cy="61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Vérifier s’il existe des valeurs nulles dans les deux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train_original_df</a:t>
            </a:r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18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test_original_df</a:t>
            </a:r>
            <a:endParaRPr lang="fr-FR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35F46D0-C865-4F1B-95E3-4B62931CF809}"/>
              </a:ext>
            </a:extLst>
          </p:cNvPr>
          <p:cNvSpPr txBox="1">
            <a:spLocks/>
          </p:cNvSpPr>
          <p:nvPr/>
        </p:nvSpPr>
        <p:spPr>
          <a:xfrm>
            <a:off x="922386" y="1645217"/>
            <a:ext cx="11029616" cy="530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	</a:t>
            </a:r>
            <a:r>
              <a:rPr lang="fr-FR" sz="2400" dirty="0"/>
              <a:t>2. nettoyage des valeurs nulles</a:t>
            </a:r>
            <a:endParaRPr lang="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B9CAB-A817-4D40-8DC3-EF44AFD0BEF8}"/>
              </a:ext>
            </a:extLst>
          </p:cNvPr>
          <p:cNvSpPr txBox="1"/>
          <p:nvPr/>
        </p:nvSpPr>
        <p:spPr>
          <a:xfrm>
            <a:off x="922386" y="2784550"/>
            <a:ext cx="11029614" cy="11387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Vérifier si on a des valeurs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dans # Vérifier si on a des valeur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dans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test_original_df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et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test_original_df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train_original_df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retourne la somme des valeurs nulles dans chaque colonne du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test_original_df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 avec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test_original_df.isnull</a:t>
            </a:r>
            <a:r>
              <a:rPr lang="fr-FR" sz="1400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sans rajouter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qui retourne un </a:t>
            </a:r>
            <a:r>
              <a:rPr lang="fr-F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boolean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003169-A222-4A32-8C2D-E90681C8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6" y="4041044"/>
            <a:ext cx="1570937" cy="203611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6ACED4-A4A6-463A-A418-CDB1B4353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12" y="4041044"/>
            <a:ext cx="1696765" cy="203611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8563B36-CA93-4DB9-ABC0-62919CDCE3BD}"/>
              </a:ext>
            </a:extLst>
          </p:cNvPr>
          <p:cNvSpPr txBox="1">
            <a:spLocks/>
          </p:cNvSpPr>
          <p:nvPr/>
        </p:nvSpPr>
        <p:spPr>
          <a:xfrm>
            <a:off x="2556445" y="6127770"/>
            <a:ext cx="1570937" cy="273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cap="none" dirty="0"/>
              <a:t>t</a:t>
            </a:r>
            <a:r>
              <a:rPr lang="fr" sz="2400" cap="none" dirty="0"/>
              <a:t>rain_original_df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31D1655-F501-494E-AEE1-101D56C743A3}"/>
              </a:ext>
            </a:extLst>
          </p:cNvPr>
          <p:cNvSpPr txBox="1">
            <a:spLocks/>
          </p:cNvSpPr>
          <p:nvPr/>
        </p:nvSpPr>
        <p:spPr>
          <a:xfrm>
            <a:off x="7140425" y="6127770"/>
            <a:ext cx="1570937" cy="273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cap="none" dirty="0"/>
              <a:t>t</a:t>
            </a:r>
            <a:r>
              <a:rPr lang="fr" sz="2400" cap="none" dirty="0"/>
              <a:t>est_original_df</a:t>
            </a:r>
          </a:p>
        </p:txBody>
      </p:sp>
    </p:spTree>
    <p:extLst>
      <p:ext uri="{BB962C8B-B14F-4D97-AF65-F5344CB8AC3E}">
        <p14:creationId xmlns:p14="http://schemas.microsoft.com/office/powerpoint/2010/main" val="2942258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3_TF33552983" id="{8919647C-0055-458C-B827-A2A950DB19BD}" vid="{05B00E4D-3D0B-4DF2-A663-65D33D9625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{AF6B0C25-16A4-40B9-946F-27DC49298175}tf33552983_win32</Template>
  <TotalTime>402</TotalTime>
  <Words>910</Words>
  <Application>Microsoft Office PowerPoint</Application>
  <PresentationFormat>Grand écran</PresentationFormat>
  <Paragraphs>93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Franklin Gothic Demi</vt:lpstr>
      <vt:lpstr>Times New Roman</vt:lpstr>
      <vt:lpstr>Wingdings 2</vt:lpstr>
      <vt:lpstr>DividendVTI</vt:lpstr>
      <vt:lpstr>Prédictions de ventes croisée d’assurence maladie et assurence automobile</vt:lpstr>
      <vt:lpstr>Plan De travail</vt:lpstr>
      <vt:lpstr>Introduction</vt:lpstr>
      <vt:lpstr>Objectif du sujet</vt:lpstr>
      <vt:lpstr>Description de la dataset</vt:lpstr>
      <vt:lpstr>Exploration de données</vt:lpstr>
      <vt:lpstr>Exploration de données</vt:lpstr>
      <vt:lpstr>preprocessing</vt:lpstr>
      <vt:lpstr>preprocessing</vt:lpstr>
      <vt:lpstr>preprocessing</vt:lpstr>
      <vt:lpstr>Entraînement du modèle</vt:lpstr>
      <vt:lpstr>Entraînement du modèle</vt:lpstr>
      <vt:lpstr>évaluer la performance du modèle</vt:lpstr>
      <vt:lpstr>prédiction</vt:lpstr>
      <vt:lpstr>Tester le modèle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Prédictions de ventes croisée d’assurence maladie et assurence automobile</dc:title>
  <dc:creator>Wissem MERIDJ</dc:creator>
  <cp:lastModifiedBy>Wissem MERIDJ</cp:lastModifiedBy>
  <cp:revision>24</cp:revision>
  <dcterms:created xsi:type="dcterms:W3CDTF">2021-12-14T20:31:42Z</dcterms:created>
  <dcterms:modified xsi:type="dcterms:W3CDTF">2021-12-15T04:28:46Z</dcterms:modified>
</cp:coreProperties>
</file>