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C74BDE-6627-49B6-90F1-0334E723F64C}" type="datetime1">
              <a:rPr lang="fr-FR" smtClean="0"/>
              <a:t>14/12/2021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DAF60-E56A-4648-8936-22D801672B6C}" type="datetime1">
              <a:rPr lang="fr-FR" smtClean="0"/>
              <a:t>14/12/2021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41DF6C-ECED-4BD8-8025-73323DD5D35C}" type="datetime1">
              <a:rPr lang="fr-FR" smtClean="0"/>
              <a:t>14/12/2021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5B03D9-FC89-4784-BD60-336471BA7724}" type="datetime1">
              <a:rPr lang="fr-FR" smtClean="0"/>
              <a:t>14/12/2021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216CB3-B929-446C-876F-83C9B86D9FDE}" type="datetime1">
              <a:rPr lang="fr-FR" smtClean="0"/>
              <a:t>14/12/2021</a:t>
            </a:fld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97033-9A55-4DAC-991D-1FF1921C78B7}" type="datetime1">
              <a:rPr lang="fr-FR" smtClean="0"/>
              <a:t>14/12/2021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255F31-5DB3-4925-BA87-822F5B17A2F1}" type="datetime1">
              <a:rPr lang="fr-FR" smtClean="0"/>
              <a:t>14/12/2021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4EF44C-5F50-4A80-A957-57B3338337C0}" type="datetime1">
              <a:rPr lang="fr-FR" smtClean="0"/>
              <a:t>14/12/2021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D0F46D-59FD-4484-924E-E79DD516B5ED}" type="datetime1">
              <a:rPr lang="fr-FR" smtClean="0"/>
              <a:t>14/12/2021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AEC910-4AAA-42A1-A49C-7DDC64BC53C6}" type="datetime1">
              <a:rPr lang="fr-FR" smtClean="0"/>
              <a:t>14/12/2021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EC98BE-FCE2-445F-8146-3A7F8CC3881D}" type="datetime1">
              <a:rPr lang="fr-FR" smtClean="0"/>
              <a:t>14/12/2021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6D0953DD-A6BD-427D-B7A8-BDE378B2E678}" type="datetime1">
              <a:rPr lang="fr-FR" smtClean="0"/>
              <a:t>14/12/2021</a:t>
            </a:fld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E77B56-6788-4F40-A65E-12AFEB3AC095}" type="datetime1">
              <a:rPr lang="fr-FR" smtClean="0"/>
              <a:t>14/12/2021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69A0D1A-B1A6-4A33-B3AE-513EF3B4A7E7}" type="datetime1">
              <a:rPr lang="fr-FR" smtClean="0"/>
              <a:t>14/12/2021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anmolkumar/health-insurance-cross-sell-predi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fr" dirty="0"/>
              <a:t>Prédictions de ventes croisée d’assurence maladie et assurence automobile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r>
              <a:rPr lang="fr" sz="2000" b="1" dirty="0"/>
              <a:t>Fouille de données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7D31C1-683F-4894-924E-F3CD5652F0AA}"/>
              </a:ext>
            </a:extLst>
          </p:cNvPr>
          <p:cNvSpPr txBox="1"/>
          <p:nvPr/>
        </p:nvSpPr>
        <p:spPr>
          <a:xfrm>
            <a:off x="328819" y="4268293"/>
            <a:ext cx="4465982" cy="135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</a:lstStyle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fr-FR" dirty="0"/>
              <a:t>	</a:t>
            </a:r>
            <a:r>
              <a:rPr lang="fr" sz="2000" b="1" cap="all" dirty="0">
                <a:solidFill>
                  <a:schemeClr val="accent1"/>
                </a:solidFill>
              </a:rPr>
              <a:t>Réalisé par:</a:t>
            </a:r>
            <a:endParaRPr lang="fr-FR" sz="2000" b="1" cap="all" dirty="0">
              <a:solidFill>
                <a:schemeClr val="accent1"/>
              </a:solidFill>
            </a:endParaRPr>
          </a:p>
          <a:p>
            <a:pPr lvl="1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fr-FR" sz="2000" b="1" cap="all" dirty="0">
                <a:solidFill>
                  <a:schemeClr val="bg2">
                    <a:lumMod val="50000"/>
                  </a:schemeClr>
                </a:solidFill>
              </a:rPr>
              <a:t>       Wissem MERIDJ</a:t>
            </a:r>
          </a:p>
          <a:p>
            <a:pPr lvl="1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fr-FR" sz="2000" b="1" cap="all" dirty="0">
                <a:solidFill>
                  <a:schemeClr val="bg2">
                    <a:lumMod val="50000"/>
                  </a:schemeClr>
                </a:solidFill>
              </a:rPr>
              <a:t>	Raid GUEDOUDJ</a:t>
            </a:r>
          </a:p>
        </p:txBody>
      </p:sp>
      <p:pic>
        <p:nvPicPr>
          <p:cNvPr id="13" name="Image 12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E4A54DC8-B318-4791-98B4-D70F23F60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7" y="2980140"/>
            <a:ext cx="6197159" cy="345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86" y="456497"/>
            <a:ext cx="11029616" cy="1188720"/>
          </a:xfrm>
        </p:spPr>
        <p:txBody>
          <a:bodyPr rtlCol="0"/>
          <a:lstStyle/>
          <a:p>
            <a:pPr rtl="0"/>
            <a:r>
              <a:rPr lang="fr" dirty="0"/>
              <a:t>Plan </a:t>
            </a:r>
            <a:r>
              <a:rPr lang="fr-FR" dirty="0"/>
              <a:t>De</a:t>
            </a:r>
            <a:r>
              <a:rPr lang="fr" dirty="0"/>
              <a:t> travail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D39A73-24CA-48FB-974C-001E8719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87" y="1904135"/>
            <a:ext cx="11029615" cy="3634486"/>
          </a:xfrm>
        </p:spPr>
        <p:txBody>
          <a:bodyPr>
            <a:normAutofit fontScale="85000" lnSpcReduction="20000"/>
          </a:bodyPr>
          <a:lstStyle/>
          <a:p>
            <a:r>
              <a:rPr lang="fr-FR" sz="2200" dirty="0">
                <a:solidFill>
                  <a:srgbClr val="000000"/>
                </a:solidFill>
                <a:latin typeface="Arial" panose="020B0604020202020204" pitchFamily="34" charset="0"/>
              </a:rPr>
              <a:t>Introduction</a:t>
            </a:r>
          </a:p>
          <a:p>
            <a:r>
              <a:rPr lang="fr-FR" sz="2200" dirty="0">
                <a:solidFill>
                  <a:srgbClr val="000000"/>
                </a:solidFill>
                <a:latin typeface="Arial" panose="020B0604020202020204" pitchFamily="34" charset="0"/>
              </a:rPr>
              <a:t>Dataset</a:t>
            </a:r>
          </a:p>
          <a:p>
            <a:r>
              <a:rPr lang="fr-FR" sz="2200" dirty="0">
                <a:solidFill>
                  <a:srgbClr val="000000"/>
                </a:solidFill>
                <a:latin typeface="Arial" panose="020B0604020202020204" pitchFamily="34" charset="0"/>
              </a:rPr>
              <a:t>Nettoyage</a:t>
            </a:r>
          </a:p>
          <a:p>
            <a:r>
              <a:rPr lang="fr-FR" sz="2200" dirty="0">
                <a:solidFill>
                  <a:srgbClr val="000000"/>
                </a:solidFill>
                <a:latin typeface="Arial" panose="020B0604020202020204" pitchFamily="34" charset="0"/>
              </a:rPr>
              <a:t>Algo / Modèle</a:t>
            </a:r>
          </a:p>
          <a:p>
            <a:r>
              <a:rPr lang="fr-FR" sz="2200" dirty="0">
                <a:solidFill>
                  <a:srgbClr val="000000"/>
                </a:solidFill>
                <a:latin typeface="Arial" panose="020B0604020202020204" pitchFamily="34" charset="0"/>
              </a:rPr>
              <a:t>Train / Validation</a:t>
            </a:r>
          </a:p>
          <a:p>
            <a:r>
              <a:rPr lang="fr-FR" sz="2200" dirty="0">
                <a:solidFill>
                  <a:srgbClr val="000000"/>
                </a:solidFill>
                <a:latin typeface="Arial" panose="020B0604020202020204" pitchFamily="34" charset="0"/>
              </a:rPr>
              <a:t>Résultats</a:t>
            </a:r>
          </a:p>
          <a:p>
            <a:r>
              <a:rPr lang="fr-FR" sz="2200" dirty="0">
                <a:solidFill>
                  <a:srgbClr val="000000"/>
                </a:solidFill>
                <a:latin typeface="Arial" panose="020B0604020202020204" pitchFamily="34" charset="0"/>
              </a:rPr>
              <a:t>Discussion</a:t>
            </a:r>
          </a:p>
          <a:p>
            <a:r>
              <a:rPr lang="fr-FR" sz="2200" dirty="0">
                <a:solidFill>
                  <a:srgbClr val="000000"/>
                </a:solidFill>
                <a:latin typeface="Arial" panose="020B0604020202020204" pitchFamily="34" charset="0"/>
              </a:rPr>
              <a:t>Code</a:t>
            </a:r>
          </a:p>
          <a:p>
            <a:r>
              <a:rPr lang="fr-FR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Contributions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0C14E-6505-44CB-977B-CA6C8A33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38758-3DA9-4A1D-B311-36C37DCF2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18" y="1611757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fr-FR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Notre projet est à propos des prédictions de ventes croisée d'assurance maladie et assurance automobile, c'est à dire</a:t>
            </a:r>
          </a:p>
          <a:p>
            <a:pPr marL="0" indent="0">
              <a:buNone/>
            </a:pPr>
            <a:r>
              <a:rPr lang="fr-FR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Prédire les personnes qui seront intéressés ou pas par l'assurance automobile sachant qui adhèrent déjà à l’assurance	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maladie sachant plusieurs information sur ces personnes.</a:t>
            </a:r>
          </a:p>
        </p:txBody>
      </p:sp>
    </p:spTree>
    <p:extLst>
      <p:ext uri="{BB962C8B-B14F-4D97-AF65-F5344CB8AC3E}">
        <p14:creationId xmlns:p14="http://schemas.microsoft.com/office/powerpoint/2010/main" val="278812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D34B1-3E58-49A5-8CA7-5D23B20E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AA309-1AF5-4EDF-93BD-9DE8C355A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72237"/>
            <a:ext cx="11029615" cy="328515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Lien </a:t>
            </a:r>
            <a:r>
              <a:rPr lang="fr-FR" dirty="0">
                <a:solidFill>
                  <a:schemeClr val="tx1"/>
                </a:solidFill>
              </a:rPr>
              <a:t>du dataset :  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/>
              </a:rPr>
              <a:t>https://www.kaggle.com/anmolkumar/health-insurance-cross-sell-prediction</a:t>
            </a:r>
            <a:endParaRPr lang="fr-F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17DB1-6268-4005-89AD-370F11B3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897033-9A55-4DAC-991D-1FF1921C78B7}" type="datetime1">
              <a:rPr lang="fr-FR" smtClean="0"/>
              <a:t>14/12/2021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6E9470-9DD3-485F-8A31-C63EDB02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191" y="3026826"/>
            <a:ext cx="10771437" cy="26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8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9D352-CAE8-47C5-A53F-6FEBF001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3E265A-27A1-4BB3-9756-0B054632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On a pas de valeurs manquant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1D59CB-F5DC-4D48-ADE1-504CEF1F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897033-9A55-4DAC-991D-1FF1921C78B7}" type="datetime1">
              <a:rPr lang="fr-FR" smtClean="0"/>
              <a:t>14/12/2021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420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3_TF33552983" id="{8919647C-0055-458C-B827-A2A950DB19BD}" vid="{05B00E4D-3D0B-4DF2-A663-65D33D9625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{AF6B0C25-16A4-40B9-946F-27DC49298175}tf33552983_win32</Template>
  <TotalTime>141</TotalTime>
  <Words>112</Words>
  <Application>Microsoft Office PowerPoint</Application>
  <PresentationFormat>Grand écran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Franklin Gothic Book</vt:lpstr>
      <vt:lpstr>Franklin Gothic Demi</vt:lpstr>
      <vt:lpstr>Times New Roman</vt:lpstr>
      <vt:lpstr>Wingdings 2</vt:lpstr>
      <vt:lpstr>DividendVTI</vt:lpstr>
      <vt:lpstr>Prédictions de ventes croisée d’assurence maladie et assurence automobile</vt:lpstr>
      <vt:lpstr>Plan De travail</vt:lpstr>
      <vt:lpstr>Introduction</vt:lpstr>
      <vt:lpstr>Dataset</vt:lpstr>
      <vt:lpstr>Nettoyage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Prédictions de ventes croisée d’assurence maladie et assurence automobile</dc:title>
  <dc:creator>Wissem MERIDJ</dc:creator>
  <cp:lastModifiedBy>Wissem MERIDJ</cp:lastModifiedBy>
  <cp:revision>12</cp:revision>
  <dcterms:created xsi:type="dcterms:W3CDTF">2021-12-14T20:31:42Z</dcterms:created>
  <dcterms:modified xsi:type="dcterms:W3CDTF">2021-12-14T22:53:36Z</dcterms:modified>
</cp:coreProperties>
</file>