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24B5F-1B20-477D-8D9D-8AB73B620936}" type="datetimeFigureOut">
              <a:rPr lang="es-CO" smtClean="0"/>
              <a:t>05/06/2012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F6AA0-5AEA-43B3-B62E-F408C8EB4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020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B366-3F76-4287-9AAC-36FEABFFD2A3}" type="datetimeFigureOut">
              <a:rPr lang="es-CO" smtClean="0"/>
              <a:t>05/06/2012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CE5A8-1793-4465-96BB-3486ED139E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744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CE5A8-1793-4465-96BB-3486ED139E2D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39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6943-B572-4BDC-991B-F01263ED2C7E}" type="datetime1">
              <a:rPr lang="es-CO" smtClean="0"/>
              <a:t>05/06/2012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405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781C-9D23-4A68-9FCF-DDFFB7D29BD5}" type="datetime1">
              <a:rPr lang="es-CO" smtClean="0"/>
              <a:t>05/06/2012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59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E21A-07DA-41DD-B993-FD4DC7E67797}" type="datetime1">
              <a:rPr lang="es-CO" smtClean="0"/>
              <a:t>05/06/2012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1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37C2-CE98-4CD1-9C44-72549674F4E1}" type="datetime1">
              <a:rPr lang="es-CO" smtClean="0"/>
              <a:t>05/06/2012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85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A130-9D1D-4746-9608-A63D2F786567}" type="datetime1">
              <a:rPr lang="es-CO" smtClean="0"/>
              <a:t>05/06/2012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32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6158-88AB-40C0-94D0-BAD91F8C275D}" type="datetime1">
              <a:rPr lang="es-CO" smtClean="0"/>
              <a:t>05/06/2012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5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F6E9-2698-4A5E-A064-2683CBDA201A}" type="datetime1">
              <a:rPr lang="es-CO" smtClean="0"/>
              <a:t>05/06/2012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69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DC04-AB5E-4201-9718-E9BEF64E6C22}" type="datetime1">
              <a:rPr lang="es-CO" smtClean="0"/>
              <a:t>05/06/2012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65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FF45-55F0-483D-8C29-E5D275C0625E}" type="datetime1">
              <a:rPr lang="es-CO" smtClean="0"/>
              <a:t>05/06/2012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55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38C5-6820-4E4C-BA44-FF9CA0FAC36C}" type="datetime1">
              <a:rPr lang="es-CO" smtClean="0"/>
              <a:t>05/06/2012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063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633B-BAAD-4883-8609-5688C600E44C}" type="datetime1">
              <a:rPr lang="es-CO" smtClean="0"/>
              <a:t>05/06/2012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7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6DE3-6C21-454C-937A-B58911AEF6EC}" type="datetime1">
              <a:rPr lang="es-CO" smtClean="0"/>
              <a:t>05/06/2012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B23C-4C43-41C6-BE4E-233F0F96B7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61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CONCEPTOS BÁSICOS DE PROGRAMACIÓN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/>
              <a:t>Ing. Rodolfo Asc</a:t>
            </a:r>
            <a:r>
              <a:rPr lang="es-CO" sz="2800" b="1" dirty="0" smtClean="0"/>
              <a:t>a</a:t>
            </a:r>
            <a:r>
              <a:rPr lang="es-CO" b="1" dirty="0" smtClean="0"/>
              <a:t>nio Merchán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678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Introducción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Elementos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y conceptos fundamentales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Esquema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básico del elemento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físico(hardware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Esquema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básico del elemento lógico (software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s-CO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Unidades </a:t>
            </a:r>
            <a:r>
              <a:rPr lang="es-CO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funcionales de la computadora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2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48680"/>
            <a:ext cx="856895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 información y su </a:t>
            </a:r>
            <a:r>
              <a:rPr lang="es-CO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representación</a:t>
            </a:r>
            <a:endParaRPr lang="es-CO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sistema decimal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sistema binario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sistema octal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sistema hexadecimal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Conversiones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entre los sistemas de numeración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Representación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en coma o punto fijo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Representación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en coma flotante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Representación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interna de datos: codificación alfanumérica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9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 programación de </a:t>
            </a:r>
            <a:r>
              <a:rPr lang="es-CO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computadoras</a:t>
            </a:r>
            <a:endParaRPr lang="es-CO" sz="2800" dirty="0">
              <a:latin typeface="Arial" pitchFamily="34" charset="0"/>
              <a:cs typeface="Arial" pitchFamily="34" charset="0"/>
            </a:endParaRPr>
          </a:p>
          <a:p>
            <a:r>
              <a:rPr lang="es-CO" sz="2800" dirty="0">
                <a:latin typeface="Arial" pitchFamily="34" charset="0"/>
                <a:cs typeface="Arial" pitchFamily="34" charset="0"/>
              </a:rPr>
              <a:t>Ciclo de vida del software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Lenguajes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programación</a:t>
            </a:r>
          </a:p>
          <a:p>
            <a:r>
              <a:rPr lang="es-CO" sz="2800" dirty="0">
                <a:latin typeface="Arial" pitchFamily="34" charset="0"/>
                <a:cs typeface="Arial" pitchFamily="34" charset="0"/>
              </a:rPr>
              <a:t>Estructura de un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programa</a:t>
            </a:r>
            <a:endParaRPr lang="es-CO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CO" sz="28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Algoritmia</a:t>
            </a:r>
            <a:endParaRPr lang="es-CO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2800" dirty="0">
                <a:latin typeface="Arial" pitchFamily="34" charset="0"/>
                <a:cs typeface="Arial" pitchFamily="34" charset="0"/>
              </a:rPr>
              <a:t>Pseudocódigo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Simbología</a:t>
            </a:r>
            <a:endParaRPr lang="es-CO" sz="2800" dirty="0">
              <a:latin typeface="Arial" pitchFamily="34" charset="0"/>
              <a:cs typeface="Arial" pitchFamily="34" charset="0"/>
            </a:endParaRP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Diagramas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 flujo</a:t>
            </a:r>
          </a:p>
          <a:p>
            <a:pPr marL="0" indent="0">
              <a:buNone/>
            </a:pPr>
            <a:endParaRPr lang="es-CO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3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Archivos y bases de datos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Introducción</a:t>
            </a:r>
            <a:endParaRPr lang="es-CO" sz="2800" dirty="0">
              <a:latin typeface="Arial" pitchFamily="34" charset="0"/>
              <a:cs typeface="Arial" pitchFamily="34" charset="0"/>
            </a:endParaRP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Archivos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y registros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Características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 los archivos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Bases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 datos</a:t>
            </a:r>
          </a:p>
          <a:p>
            <a:r>
              <a:rPr lang="es-CO" sz="2800" dirty="0" smtClean="0">
                <a:latin typeface="Arial" pitchFamily="34" charset="0"/>
                <a:cs typeface="Arial" pitchFamily="34" charset="0"/>
              </a:rPr>
              <a:t>Modelo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 bases de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datos</a:t>
            </a:r>
          </a:p>
          <a:p>
            <a:endParaRPr lang="es-CO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23C-4C43-41C6-BE4E-233F0F96B72F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352233"/>
      </p:ext>
    </p:extLst>
  </p:cSld>
  <p:clrMapOvr>
    <a:masterClrMapping/>
  </p:clrMapOvr>
</p:sld>
</file>

<file path=ppt/theme/theme1.xml><?xml version="1.0" encoding="utf-8"?>
<a:theme xmlns:a="http://schemas.openxmlformats.org/drawingml/2006/main" name="html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</Template>
  <TotalTime>130</TotalTime>
  <Words>122</Words>
  <Application>Microsoft Office PowerPoint</Application>
  <PresentationFormat>Presentación en pantalla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html5</vt:lpstr>
      <vt:lpstr>CONCEPTOS BÁSICOS DE PROGRAMACIÓN</vt:lpstr>
      <vt:lpstr>CONTENIDO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10</cp:revision>
  <dcterms:created xsi:type="dcterms:W3CDTF">2012-05-19T16:31:24Z</dcterms:created>
  <dcterms:modified xsi:type="dcterms:W3CDTF">2012-06-05T21:42:21Z</dcterms:modified>
</cp:coreProperties>
</file>