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20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10" y="8016386"/>
            <a:ext cx="4647439" cy="1849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6422" y="3724091"/>
            <a:ext cx="7423960" cy="27103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82766" y="7042300"/>
            <a:ext cx="1628021" cy="3007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8195" name="Picture 3" descr="C:\Users\Patabear\Desktop\화면 캡처 2021-10-08 0828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15824593" cy="80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0" y="868998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1026" name="Picture 2" descr="C:\Users\Patabear\Desktop\화면 캡처 2021-10-08 08243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2019300"/>
            <a:ext cx="15849600" cy="79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1027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6438900"/>
            <a:ext cx="1953282" cy="19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2050" name="Picture 2" descr="C:\Users\Patabear\Desktop\화면 캡처 2021-10-08 0825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4" y="2019300"/>
            <a:ext cx="15854516" cy="80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2051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37210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29800" y="4679602"/>
            <a:ext cx="5200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8E4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아이디와 비밀번호를 입력</a:t>
            </a:r>
            <a:endParaRPr lang="ko-KR" altLang="en-US" sz="2400" dirty="0">
              <a:solidFill>
                <a:srgbClr val="008E4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48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3074" name="Picture 2" descr="C:\Users\Patabear\Desktop\화면 캡처 2021-10-08 0825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4" y="2019300"/>
            <a:ext cx="15912198" cy="80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tabear\Desktop\1188230-200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0" y="2705100"/>
            <a:ext cx="1300380" cy="13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4099" name="Picture 3" descr="C:\Users\Patabear\Desktop\화면 캡처 2021-10-08 082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" y="2019300"/>
            <a:ext cx="15811071" cy="80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atabear\Desktop\1188230-200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01" y="2628900"/>
            <a:ext cx="1300380" cy="13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0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5122" name="Picture 2" descr="C:\Users\Patabear\Desktop\화면 캡처 2021-10-08 08265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" y="2002127"/>
            <a:ext cx="15843643" cy="80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51" y="5676900"/>
            <a:ext cx="1460266" cy="14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6146" name="Picture 2" descr="C:\Users\Patabear\Desktop\화면 캡처 2021-10-08 0827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7" y="2019300"/>
            <a:ext cx="15843643" cy="79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99" y="35433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5913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9178129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58674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7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7170" name="Picture 2" descr="C:\Users\Patabear\Desktop\화면 캡처 2021-10-08 0827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7" y="2019300"/>
            <a:ext cx="15824593" cy="800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840105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3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571500"/>
            <a:ext cx="3452651" cy="1924858"/>
          </a:xfrm>
          <a:prstGeom prst="rect">
            <a:avLst/>
          </a:prstGeom>
        </p:spPr>
      </p:pic>
      <p:pic>
        <p:nvPicPr>
          <p:cNvPr id="8194" name="Picture 2" descr="C:\Users\Patabear\Desktop\화면 캡처 2021-10-08 0828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15824593" cy="79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Patabear\Desktop\118823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8343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008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사용자 지정</PresentationFormat>
  <Paragraphs>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Patabear</cp:lastModifiedBy>
  <cp:revision>3</cp:revision>
  <dcterms:created xsi:type="dcterms:W3CDTF">2021-10-08T02:49:05Z</dcterms:created>
  <dcterms:modified xsi:type="dcterms:W3CDTF">2021-10-07T23:55:53Z</dcterms:modified>
</cp:coreProperties>
</file>