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iC0RxtngVy9ZgECYc+KDt5nqD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imon" userId="aab086ec4dd93791" providerId="LiveId" clId="{8E73E70E-DF53-4972-8102-7655D1B347C4}"/>
    <pc:docChg chg="modSld">
      <pc:chgData name="Eduardo Simon" userId="aab086ec4dd93791" providerId="LiveId" clId="{8E73E70E-DF53-4972-8102-7655D1B347C4}" dt="2023-08-03T08:01:34.754" v="80" actId="20577"/>
      <pc:docMkLst>
        <pc:docMk/>
      </pc:docMkLst>
      <pc:sldChg chg="modSp mod">
        <pc:chgData name="Eduardo Simon" userId="aab086ec4dd93791" providerId="LiveId" clId="{8E73E70E-DF53-4972-8102-7655D1B347C4}" dt="2023-08-03T08:01:34.754" v="80" actId="20577"/>
        <pc:sldMkLst>
          <pc:docMk/>
          <pc:sldMk cId="0" sldId="256"/>
        </pc:sldMkLst>
        <pc:spChg chg="mod">
          <ac:chgData name="Eduardo Simon" userId="aab086ec4dd93791" providerId="LiveId" clId="{8E73E70E-DF53-4972-8102-7655D1B347C4}" dt="2023-08-03T08:00:41.866" v="2" actId="1076"/>
          <ac:spMkLst>
            <pc:docMk/>
            <pc:sldMk cId="0" sldId="256"/>
            <ac:spMk id="3" creationId="{1783FA4F-E9B8-6607-3E3D-69D16CF40211}"/>
          </ac:spMkLst>
        </pc:spChg>
        <pc:spChg chg="mod">
          <ac:chgData name="Eduardo Simon" userId="aab086ec4dd93791" providerId="LiveId" clId="{8E73E70E-DF53-4972-8102-7655D1B347C4}" dt="2023-08-03T08:00:54.745" v="35" actId="20577"/>
          <ac:spMkLst>
            <pc:docMk/>
            <pc:sldMk cId="0" sldId="256"/>
            <ac:spMk id="4" creationId="{F5CA1019-C65C-B6CD-B716-81BB4A243CDF}"/>
          </ac:spMkLst>
        </pc:spChg>
        <pc:spChg chg="mod">
          <ac:chgData name="Eduardo Simon" userId="aab086ec4dd93791" providerId="LiveId" clId="{8E73E70E-DF53-4972-8102-7655D1B347C4}" dt="2023-08-03T08:01:34.754" v="80" actId="20577"/>
          <ac:spMkLst>
            <pc:docMk/>
            <pc:sldMk cId="0" sldId="256"/>
            <ac:spMk id="13" creationId="{0C06E428-10F5-6F1E-40E1-2F84A9CFA2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2769140" y="0"/>
            <a:ext cx="64395" cy="685800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1"/>
          <p:cNvCxnSpPr/>
          <p:nvPr/>
        </p:nvCxnSpPr>
        <p:spPr>
          <a:xfrm>
            <a:off x="6081067" y="0"/>
            <a:ext cx="64395" cy="685800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>
            <a:off x="6090692" y="0"/>
            <a:ext cx="3062933" cy="68580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5353" t="20408" r="10555" b="14827"/>
          <a:stretch/>
        </p:blipFill>
        <p:spPr>
          <a:xfrm>
            <a:off x="6058658" y="1864937"/>
            <a:ext cx="3126999" cy="315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25353" t="20408" r="10555" b="14827"/>
          <a:stretch/>
        </p:blipFill>
        <p:spPr>
          <a:xfrm>
            <a:off x="6003838" y="5946483"/>
            <a:ext cx="1452203" cy="146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25353" t="20408" r="10555" b="14827"/>
          <a:stretch/>
        </p:blipFill>
        <p:spPr>
          <a:xfrm>
            <a:off x="8241255" y="4780284"/>
            <a:ext cx="760788" cy="76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25353" t="20408" r="10555" b="14827"/>
          <a:stretch/>
        </p:blipFill>
        <p:spPr>
          <a:xfrm>
            <a:off x="8218211" y="6089203"/>
            <a:ext cx="760788" cy="76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25353" t="20408" r="10555" b="14827"/>
          <a:stretch/>
        </p:blipFill>
        <p:spPr>
          <a:xfrm>
            <a:off x="6135836" y="235610"/>
            <a:ext cx="1301124" cy="131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l="25353" t="20408" r="10555" b="14827"/>
          <a:stretch/>
        </p:blipFill>
        <p:spPr>
          <a:xfrm>
            <a:off x="8321729" y="-1"/>
            <a:ext cx="760788" cy="76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4967378" y="5774698"/>
            <a:ext cx="951900" cy="100221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789569" y="5905454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775117" y="155096"/>
            <a:ext cx="951900" cy="100221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043658" y="639392"/>
            <a:ext cx="775147" cy="861452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029508" y="4367693"/>
            <a:ext cx="591937" cy="641264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445340" y="4216013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465333" y="6185272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120404" y="455643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199311" y="725937"/>
            <a:ext cx="351895" cy="334166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167517" y="638861"/>
            <a:ext cx="207741" cy="174151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77826" y="306728"/>
            <a:ext cx="236060" cy="23228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86302" y="5832337"/>
            <a:ext cx="591937" cy="641264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702115" y="6473601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650914" y="6427947"/>
            <a:ext cx="219489" cy="223597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09E12A9-B6AB-43E2-479A-C2789BD7AE27}"/>
              </a:ext>
            </a:extLst>
          </p:cNvPr>
          <p:cNvSpPr/>
          <p:nvPr/>
        </p:nvSpPr>
        <p:spPr>
          <a:xfrm>
            <a:off x="5818805" y="3068465"/>
            <a:ext cx="36868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Mantenimiento de </a:t>
            </a:r>
          </a:p>
          <a:p>
            <a:pPr algn="ctr"/>
            <a:r>
              <a:rPr lang="es-ES" sz="2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una computadora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783FA4F-E9B8-6607-3E3D-69D16CF40211}"/>
              </a:ext>
            </a:extLst>
          </p:cNvPr>
          <p:cNvSpPr/>
          <p:nvPr/>
        </p:nvSpPr>
        <p:spPr>
          <a:xfrm>
            <a:off x="6367827" y="451904"/>
            <a:ext cx="24817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Universidad San Carlos de Guatemala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CA1019-C65C-B6CD-B716-81BB4A243CDF}"/>
              </a:ext>
            </a:extLst>
          </p:cNvPr>
          <p:cNvSpPr/>
          <p:nvPr/>
        </p:nvSpPr>
        <p:spPr>
          <a:xfrm>
            <a:off x="6304477" y="1381549"/>
            <a:ext cx="26020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Facultad de Ingeniería</a:t>
            </a:r>
          </a:p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Escuela de Ciencias y Sistemas</a:t>
            </a:r>
          </a:p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Grupo 4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6A14C0-6B81-0FDB-7D12-880DA5252BDC}"/>
              </a:ext>
            </a:extLst>
          </p:cNvPr>
          <p:cNvSpPr txBox="1"/>
          <p:nvPr/>
        </p:nvSpPr>
        <p:spPr>
          <a:xfrm>
            <a:off x="89462" y="1966074"/>
            <a:ext cx="266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Un mantenimiento adecuado de tu computadora es esencial para garantizar su rendimiento óptimo y prolongar su vida útil. Este trifoliar te proporcionará consejos prácticos para mantener tu equipo en excelente estado.</a:t>
            </a:r>
            <a:endParaRPr lang="es-GT" sz="1600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DF69538-315E-CE31-D3AA-D54CB3ED6EBD}"/>
              </a:ext>
            </a:extLst>
          </p:cNvPr>
          <p:cNvSpPr/>
          <p:nvPr/>
        </p:nvSpPr>
        <p:spPr>
          <a:xfrm>
            <a:off x="178420" y="736937"/>
            <a:ext cx="2481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¿Por qué</a:t>
            </a:r>
            <a:r>
              <a:rPr lang="es-ES" sz="18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un mantenimiento a la computadora?</a:t>
            </a:r>
            <a:endParaRPr lang="es-ES" sz="18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Imagen 10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6BC07E57-7EE3-96AA-353A-2CA0E2F74E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1"/>
          <a:stretch/>
        </p:blipFill>
        <p:spPr bwMode="auto">
          <a:xfrm>
            <a:off x="372601" y="4519304"/>
            <a:ext cx="2121310" cy="1418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EF66F5EB-7E33-40AA-D92E-D51CF3F76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47" y="764526"/>
            <a:ext cx="2891155" cy="1626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06E428-10F5-6F1E-40E1-2F84A9CFA2D2}"/>
              </a:ext>
            </a:extLst>
          </p:cNvPr>
          <p:cNvSpPr txBox="1"/>
          <p:nvPr/>
        </p:nvSpPr>
        <p:spPr>
          <a:xfrm>
            <a:off x="6664102" y="4439585"/>
            <a:ext cx="19708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600" b="1" dirty="0"/>
              <a:t>Brayan Rojas </a:t>
            </a:r>
            <a:br>
              <a:rPr lang="es-GT" sz="1600" b="1" dirty="0"/>
            </a:br>
            <a:r>
              <a:rPr lang="es-GT" sz="1600" b="1" dirty="0" err="1"/>
              <a:t>Angel</a:t>
            </a:r>
            <a:r>
              <a:rPr lang="es-GT" sz="1600" b="1" dirty="0"/>
              <a:t> Tubac</a:t>
            </a:r>
            <a:br>
              <a:rPr lang="es-GT" sz="1600" b="1" dirty="0"/>
            </a:br>
            <a:r>
              <a:rPr lang="es-GT" sz="1600" b="1" dirty="0" err="1"/>
              <a:t>Pakal</a:t>
            </a:r>
            <a:r>
              <a:rPr lang="es-GT" sz="1600" b="1" dirty="0"/>
              <a:t> </a:t>
            </a:r>
            <a:r>
              <a:rPr lang="es-GT" sz="1600" b="1" dirty="0" err="1"/>
              <a:t>Espantzay</a:t>
            </a:r>
            <a:br>
              <a:rPr lang="es-GT" sz="1600" b="1" dirty="0"/>
            </a:br>
            <a:r>
              <a:rPr lang="es-GT" sz="1600" b="1" dirty="0" err="1"/>
              <a:t>Jose</a:t>
            </a:r>
            <a:r>
              <a:rPr lang="es-GT" sz="1600" b="1" dirty="0"/>
              <a:t> Bonilla</a:t>
            </a:r>
            <a:br>
              <a:rPr lang="es-GT" sz="1600" b="1" dirty="0"/>
            </a:br>
            <a:r>
              <a:rPr lang="es-GT" sz="1600" b="1" dirty="0"/>
              <a:t>Johan Cardona</a:t>
            </a:r>
          </a:p>
          <a:p>
            <a:pPr algn="ctr"/>
            <a:r>
              <a:rPr lang="es-GT" sz="1600" b="1" dirty="0"/>
              <a:t>Tutores: </a:t>
            </a:r>
            <a:br>
              <a:rPr lang="es-GT" sz="1600" b="1" dirty="0"/>
            </a:br>
            <a:r>
              <a:rPr lang="es-GT" sz="1600" b="1" dirty="0" err="1"/>
              <a:t>Jose</a:t>
            </a:r>
            <a:r>
              <a:rPr lang="es-GT" sz="1600" b="1" dirty="0"/>
              <a:t> Moreira</a:t>
            </a:r>
            <a:br>
              <a:rPr lang="es-GT" sz="1600" b="1" dirty="0"/>
            </a:br>
            <a:r>
              <a:rPr lang="es-GT" sz="1600" b="1" dirty="0" err="1"/>
              <a:t>Maxwellt</a:t>
            </a:r>
            <a:r>
              <a:rPr lang="es-GT" sz="1600" b="1"/>
              <a:t> Ramírez</a:t>
            </a:r>
            <a:endParaRPr lang="es-GT" sz="1600" b="1" dirty="0"/>
          </a:p>
          <a:p>
            <a:endParaRPr lang="es-GT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BDBDAFA-BCEA-B57E-15F0-EBB489C0B344}"/>
              </a:ext>
            </a:extLst>
          </p:cNvPr>
          <p:cNvSpPr/>
          <p:nvPr/>
        </p:nvSpPr>
        <p:spPr>
          <a:xfrm>
            <a:off x="3187585" y="2779410"/>
            <a:ext cx="2481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Recomendaciones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6FD5834-55ED-D05A-74C3-F64A32135043}"/>
              </a:ext>
            </a:extLst>
          </p:cNvPr>
          <p:cNvSpPr txBox="1"/>
          <p:nvPr/>
        </p:nvSpPr>
        <p:spPr>
          <a:xfrm>
            <a:off x="3050798" y="3279498"/>
            <a:ext cx="2818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Siguiendo estos consejos de mantenimiento, podrás disfrutar de un funcionamiento óptimo y una mayor durabilidad de tu computadora. Recuerda que el cuidado regular es esencial para mantenerla en excelente estado y evitar problemas a largo plazo.</a:t>
            </a:r>
            <a:endParaRPr lang="es-GT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"/>
          <p:cNvCxnSpPr/>
          <p:nvPr/>
        </p:nvCxnSpPr>
        <p:spPr>
          <a:xfrm>
            <a:off x="2791326" y="0"/>
            <a:ext cx="28876" cy="685800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>
            <a:off x="6014185" y="0"/>
            <a:ext cx="28876" cy="685800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"/>
          <p:cNvSpPr/>
          <p:nvPr/>
        </p:nvSpPr>
        <p:spPr>
          <a:xfrm>
            <a:off x="8101997" y="5846433"/>
            <a:ext cx="951900" cy="100221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924188" y="5977189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156792" y="6160937"/>
            <a:ext cx="591937" cy="641264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057516" y="119132"/>
            <a:ext cx="591937" cy="641264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452135" y="346410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577947" y="460652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2320556" y="5977188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258809" y="6297820"/>
            <a:ext cx="394636" cy="367497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EC39D7-DF16-6C07-3D78-E2701DD3B402}"/>
              </a:ext>
            </a:extLst>
          </p:cNvPr>
          <p:cNvSpPr/>
          <p:nvPr/>
        </p:nvSpPr>
        <p:spPr>
          <a:xfrm>
            <a:off x="152089" y="613321"/>
            <a:ext cx="2481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Paso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BD4EA0-8109-C4B6-47C0-D6827841CFCA}"/>
              </a:ext>
            </a:extLst>
          </p:cNvPr>
          <p:cNvSpPr txBox="1"/>
          <p:nvPr/>
        </p:nvSpPr>
        <p:spPr>
          <a:xfrm>
            <a:off x="37506" y="1089352"/>
            <a:ext cx="271985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Apaga la computadora y desconéctala de la corriente.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Utiliza un paño suave y seco para limpiar la pantalla y la carcasa exterior.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Emplea una lata de aire comprimido para eliminar el polvo y los residuos de teclados, puertos y ventiladores.</a:t>
            </a:r>
          </a:p>
          <a:p>
            <a:endParaRPr lang="es-GT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5938E0-E741-74A7-F31A-4C576E4CB11F}"/>
              </a:ext>
            </a:extLst>
          </p:cNvPr>
          <p:cNvSpPr/>
          <p:nvPr/>
        </p:nvSpPr>
        <p:spPr>
          <a:xfrm>
            <a:off x="3176316" y="2755216"/>
            <a:ext cx="2481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8906BF-A6D9-AD6F-3DAE-F4D5210CB66E}"/>
              </a:ext>
            </a:extLst>
          </p:cNvPr>
          <p:cNvSpPr txBox="1"/>
          <p:nvPr/>
        </p:nvSpPr>
        <p:spPr>
          <a:xfrm>
            <a:off x="3071308" y="3124548"/>
            <a:ext cx="27281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Söhne"/>
              </a:rPr>
              <a:t>A</a:t>
            </a: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brir la carcasa de la computadora y limpiar su interior.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Limpia suavemente el polvo de los componentes, como ventiladores y disipadores de calor.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Asegúrate de seguir las instrucciones del fabricante y desconectar la energía antes de manipular los componentes internos.</a:t>
            </a:r>
          </a:p>
          <a:p>
            <a:endParaRPr lang="es-GT" dirty="0"/>
          </a:p>
        </p:txBody>
      </p:sp>
      <p:pic>
        <p:nvPicPr>
          <p:cNvPr id="6" name="Imagen 5" descr="Mano sosteniendo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F2B5C9AC-8EDA-41DF-2810-E41278E59B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8"/>
          <a:stretch/>
        </p:blipFill>
        <p:spPr bwMode="auto">
          <a:xfrm>
            <a:off x="2960555" y="530158"/>
            <a:ext cx="2931160" cy="194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9EE9C3F-C66A-6C36-F027-DFF7FB8D8AE3}"/>
              </a:ext>
            </a:extLst>
          </p:cNvPr>
          <p:cNvSpPr/>
          <p:nvPr/>
        </p:nvSpPr>
        <p:spPr>
          <a:xfrm>
            <a:off x="6353484" y="880614"/>
            <a:ext cx="2481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Paso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062608-EB34-B320-9D4D-012038F749FC}"/>
              </a:ext>
            </a:extLst>
          </p:cNvPr>
          <p:cNvSpPr txBox="1"/>
          <p:nvPr/>
        </p:nvSpPr>
        <p:spPr>
          <a:xfrm>
            <a:off x="6246257" y="1331545"/>
            <a:ext cx="27467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Limpia regularmente el teclado y el ratón para evitar la acumulación de suciedad y gérmenes.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Usa un hisopo de algodón con un poco de alcohol isopropílico para limpiar las teclas y la superficie del ratón.</a:t>
            </a:r>
          </a:p>
          <a:p>
            <a:endParaRPr lang="es-GT" dirty="0"/>
          </a:p>
        </p:txBody>
      </p:sp>
      <p:pic>
        <p:nvPicPr>
          <p:cNvPr id="10" name="Imagen 9" descr="Computadora portátil sobre una mesa&#10;&#10;Descripción generada automáticamente con confianza media">
            <a:extLst>
              <a:ext uri="{FF2B5EF4-FFF2-40B4-BE49-F238E27FC236}">
                <a16:creationId xmlns:a16="http://schemas.microsoft.com/office/drawing/2014/main" id="{34D69734-5330-389A-CB03-EE11EA2AA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" y="3963559"/>
            <a:ext cx="2676190" cy="18050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Un teclado de computadora&#10;&#10;Descripción generada automáticamente con confianza media">
            <a:extLst>
              <a:ext uri="{FF2B5EF4-FFF2-40B4-BE49-F238E27FC236}">
                <a16:creationId xmlns:a16="http://schemas.microsoft.com/office/drawing/2014/main" id="{E23A29FF-3080-4823-F1EA-70F386E2D0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4"/>
          <a:stretch/>
        </p:blipFill>
        <p:spPr bwMode="auto">
          <a:xfrm>
            <a:off x="6215330" y="3791112"/>
            <a:ext cx="2717848" cy="192930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254</Words>
  <Application>Microsoft Office PowerPoint</Application>
  <PresentationFormat>Presentación en pantalla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Eduardo Simon</cp:lastModifiedBy>
  <cp:revision>1</cp:revision>
  <dcterms:created xsi:type="dcterms:W3CDTF">2020-04-23T22:10:39Z</dcterms:created>
  <dcterms:modified xsi:type="dcterms:W3CDTF">2023-08-03T08:01:40Z</dcterms:modified>
</cp:coreProperties>
</file>