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39"/>
    <p:restoredTop sz="96405"/>
  </p:normalViewPr>
  <p:slideViewPr>
    <p:cSldViewPr snapToGrid="0" snapToObjects="1">
      <p:cViewPr varScale="1">
        <p:scale>
          <a:sx n="91" d="100"/>
          <a:sy n="91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97FB4-376B-B948-85F1-46B134DB3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89F13D-3FD7-7E49-B74D-4B30F6D02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9D1E6-FF41-5A49-BBE3-2E7B762B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4ACC-961E-FA44-83BE-324D4BC3E694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647D77-32EC-5A4E-A534-B5D9A872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FC0BB4-5DB8-5640-855C-4728F75C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C5E8-F3D4-0641-AA38-FAC4B0C57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6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FB29A-4AB9-5F4C-A9F7-13C364BF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8FB191-021F-964F-A6DB-EB77611BB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153A9-5CF2-6D4C-8588-BD7366B1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4ACC-961E-FA44-83BE-324D4BC3E694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3AB2A5-6DBC-1C4C-B073-6B0D62E5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8F73B8-02BB-2746-97C1-D9319B01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C5E8-F3D4-0641-AA38-FAC4B0C57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022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7A74E9-34F2-B740-A78A-44B193447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BEA051-24F6-734E-A234-E85A72F01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8B91DA-396B-3148-8BD7-358FCFB0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4ACC-961E-FA44-83BE-324D4BC3E694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9692A-3608-804B-9302-5E8646F0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42425E-7E3F-814C-933D-40BE7C76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C5E8-F3D4-0641-AA38-FAC4B0C57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966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FCF3B-E863-5345-86C9-8A8CEF97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1D89A8-C578-034A-BC65-6C242A9E7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03702B-EF1B-764B-9BCC-439618E2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4ACC-961E-FA44-83BE-324D4BC3E694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160D6F-A318-4642-A174-55E27C17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0C09C3-636B-FF4A-ACD6-714D00D0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C5E8-F3D4-0641-AA38-FAC4B0C57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732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EDF7D-5CE3-394D-B82E-072B0918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197003-11E0-2A4E-BA6E-BA861EAFF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55F273-7139-5141-8284-6A8147E3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4ACC-961E-FA44-83BE-324D4BC3E694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7B9D33-3BF1-7343-B612-82835046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75035A-F66C-3F4E-ADD5-F3D21CE2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C5E8-F3D4-0641-AA38-FAC4B0C57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741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9F963-18B9-CA45-8813-BE06C990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F9F72B-B03B-FD47-BAD7-D64364179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089436-AC57-D545-8A53-E328F434F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9A9EAC-AF1B-AF49-ADCA-33168D93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4ACC-961E-FA44-83BE-324D4BC3E694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3657FF-D282-554B-B335-A5D986A1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3696C1-6CA0-8148-9F96-A0D65ABD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C5E8-F3D4-0641-AA38-FAC4B0C57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952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E477B-E9E4-FF4D-8E4E-80B54E09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108249-6199-2945-A391-5BB63DC2D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179C1C-B2D6-8445-BB55-920F2954E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48784A-FE3E-A24B-81B3-3BFA7FE25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F8728B-83FC-E745-906F-16C6B7B4F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05372FE-AA10-0542-A2DD-C4F6BB16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4ACC-961E-FA44-83BE-324D4BC3E694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FBCE9C-0B6E-3A44-B10E-8FA581C4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72FA08E-0566-424B-8E19-56F3CE3E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C5E8-F3D4-0641-AA38-FAC4B0C57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604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53AAA-8E26-5B4D-B045-5649B419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593773-C541-F341-B32F-7328E06C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4ACC-961E-FA44-83BE-324D4BC3E694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C6095C2-9987-624C-91D5-DB42E3F9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14CAB0-D23E-064A-8FA1-4A0EBF3A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C5E8-F3D4-0641-AA38-FAC4B0C57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110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8232A4-2750-CD4C-9951-F087AEF1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4ACC-961E-FA44-83BE-324D4BC3E694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1F2FA83-A746-FD44-8AEE-B1F46A2F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A168B8-82E8-DE41-B5EE-EC6D9DB4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C5E8-F3D4-0641-AA38-FAC4B0C57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725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E306F-5073-464B-B62D-B17ADC7B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7FADDB-383A-E743-AE43-0729BF98F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4F9FA7-2635-C24C-B33C-996A89FE2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5023AD-1A6F-BC49-9CFB-D563A886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4ACC-961E-FA44-83BE-324D4BC3E694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9EC11D-D9AE-1545-B0F1-0011D0D2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6138AF-E7AC-CA42-875D-E4BD8AD1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C5E8-F3D4-0641-AA38-FAC4B0C57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369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3EE72-BC8E-EE4F-B6CC-B75B8C47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504ABF-1BED-6640-8934-83238F1C3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5580D1-94BC-CB47-902A-A5511B48F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859B2D-0EEA-E748-B837-BCA8E8BE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4ACC-961E-FA44-83BE-324D4BC3E694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9A4B2A-C268-AA4C-825D-03E5B99A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15B488-C68C-9949-B371-A56C76F9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C5E8-F3D4-0641-AA38-FAC4B0C57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969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8336ED-23A7-A44E-BB0A-D9E9D6B7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9792B9-E48A-5F40-8BE4-50696EA8A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690739-B2D2-F24D-9C03-7EA87E3E0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84ACC-961E-FA44-83BE-324D4BC3E694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4B3736-FBAF-E745-A2B4-4378834B4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E04694-CC81-964B-84C5-A2CDCFB24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2C5E8-F3D4-0641-AA38-FAC4B0C57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099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B5E86B70-28B7-3540-AE9C-1D3D3A94B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B541D2B-23D3-3B44-BEE2-53A1B1364599}"/>
              </a:ext>
            </a:extLst>
          </p:cNvPr>
          <p:cNvSpPr txBox="1">
            <a:spLocks/>
          </p:cNvSpPr>
          <p:nvPr/>
        </p:nvSpPr>
        <p:spPr>
          <a:xfrm>
            <a:off x="483032" y="5355692"/>
            <a:ext cx="4844451" cy="619029"/>
          </a:xfrm>
          <a:prstGeom prst="rect">
            <a:avLst/>
          </a:prstGeom>
        </p:spPr>
        <p:txBody>
          <a:bodyPr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>
                <a:solidFill>
                  <a:schemeClr val="tx1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es-ES" sz="2800" dirty="0" smtClean="0">
                <a:solidFill>
                  <a:schemeClr val="bg1"/>
                </a:solidFill>
                <a:latin typeface="+mn-lt"/>
                <a:ea typeface="Roboto" pitchFamily="2" charset="0"/>
              </a:rPr>
              <a:t>Desarrollo de la Inteligencia Artificial</a:t>
            </a:r>
            <a:endParaRPr lang="en-US" sz="2800" dirty="0">
              <a:solidFill>
                <a:schemeClr val="bg1"/>
              </a:solidFill>
              <a:latin typeface="+mn-lt"/>
              <a:ea typeface="Roboto" pitchFamily="2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3FC679-66F4-854D-81C0-FF0D4AE02709}"/>
              </a:ext>
            </a:extLst>
          </p:cNvPr>
          <p:cNvSpPr txBox="1">
            <a:spLocks/>
          </p:cNvSpPr>
          <p:nvPr/>
        </p:nvSpPr>
        <p:spPr>
          <a:xfrm>
            <a:off x="483032" y="5974721"/>
            <a:ext cx="5623478" cy="5420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Eurostile" panose="020B050402020205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>
                <a:solidFill>
                  <a:schemeClr val="bg1"/>
                </a:solidFill>
                <a:latin typeface="+mn-lt"/>
              </a:rPr>
              <a:t>Edinson Guzmán, Yonatan Morales, Juan Camilo Calderón.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C44A603-86CB-1D40-8E14-ED8431C98A61}"/>
              </a:ext>
            </a:extLst>
          </p:cNvPr>
          <p:cNvSpPr txBox="1">
            <a:spLocks/>
          </p:cNvSpPr>
          <p:nvPr/>
        </p:nvSpPr>
        <p:spPr>
          <a:xfrm>
            <a:off x="10021394" y="6518105"/>
            <a:ext cx="1915233" cy="3398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2532EA5-7E2E-42A9-8E43-11F92E2B5D92}" type="datetimeFigureOut">
              <a:rPr lang="es-CO" sz="1400">
                <a:solidFill>
                  <a:schemeClr val="bg1"/>
                </a:solidFill>
                <a:ea typeface="Roboto" pitchFamily="2" charset="0"/>
              </a:rPr>
              <a:pPr algn="r"/>
              <a:t>11/09/2022</a:t>
            </a:fld>
            <a:endParaRPr lang="es-CO" sz="1400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EB00A06-13FD-9943-B2CB-CE88D5EEB450}"/>
              </a:ext>
            </a:extLst>
          </p:cNvPr>
          <p:cNvSpPr txBox="1">
            <a:spLocks/>
          </p:cNvSpPr>
          <p:nvPr/>
        </p:nvSpPr>
        <p:spPr>
          <a:xfrm>
            <a:off x="5138383" y="6518105"/>
            <a:ext cx="1915233" cy="3398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100" dirty="0">
                <a:solidFill>
                  <a:schemeClr val="bg1"/>
                </a:solidFill>
                <a:ea typeface="Roboto" pitchFamily="2" charset="0"/>
              </a:rPr>
              <a:t>www.unimeta.edu.co</a:t>
            </a:r>
          </a:p>
        </p:txBody>
      </p:sp>
    </p:spTree>
    <p:extLst>
      <p:ext uri="{BB962C8B-B14F-4D97-AF65-F5344CB8AC3E}">
        <p14:creationId xmlns:p14="http://schemas.microsoft.com/office/powerpoint/2010/main" val="273166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386381D-E6C4-1F48-93BD-09D0A631F44D}"/>
              </a:ext>
            </a:extLst>
          </p:cNvPr>
          <p:cNvSpPr txBox="1">
            <a:spLocks/>
          </p:cNvSpPr>
          <p:nvPr/>
        </p:nvSpPr>
        <p:spPr>
          <a:xfrm>
            <a:off x="4179637" y="940519"/>
            <a:ext cx="3832723" cy="52687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rgbClr val="FF0000"/>
                </a:solidFill>
                <a:latin typeface="+mn-lt"/>
              </a:rPr>
              <a:t>Tabla de contenido</a:t>
            </a:r>
            <a:endParaRPr lang="en-US" sz="3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4183DB-51BA-BC45-B246-FF792417BEAF}"/>
              </a:ext>
            </a:extLst>
          </p:cNvPr>
          <p:cNvSpPr txBox="1">
            <a:spLocks/>
          </p:cNvSpPr>
          <p:nvPr/>
        </p:nvSpPr>
        <p:spPr>
          <a:xfrm>
            <a:off x="3601424" y="1959869"/>
            <a:ext cx="557981" cy="749877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es-ES" sz="5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endParaRPr lang="en-US" sz="5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78C281A-F457-744A-82A2-C509E6B84745}"/>
              </a:ext>
            </a:extLst>
          </p:cNvPr>
          <p:cNvSpPr txBox="1">
            <a:spLocks/>
          </p:cNvSpPr>
          <p:nvPr/>
        </p:nvSpPr>
        <p:spPr>
          <a:xfrm>
            <a:off x="8231249" y="1959868"/>
            <a:ext cx="557981" cy="749877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es-ES" sz="5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endParaRPr lang="en-US" sz="5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50CB521-C0D2-9B45-8208-4B7F2BA300A9}"/>
              </a:ext>
            </a:extLst>
          </p:cNvPr>
          <p:cNvSpPr txBox="1">
            <a:spLocks/>
          </p:cNvSpPr>
          <p:nvPr/>
        </p:nvSpPr>
        <p:spPr>
          <a:xfrm>
            <a:off x="1336078" y="4922375"/>
            <a:ext cx="557981" cy="749877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es-ES" sz="5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endParaRPr lang="en-US" sz="5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B096C4-CDDC-8F4C-AF01-C69971B8CAC2}"/>
              </a:ext>
            </a:extLst>
          </p:cNvPr>
          <p:cNvSpPr txBox="1">
            <a:spLocks/>
          </p:cNvSpPr>
          <p:nvPr/>
        </p:nvSpPr>
        <p:spPr>
          <a:xfrm>
            <a:off x="5948965" y="4922374"/>
            <a:ext cx="557981" cy="749877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es-ES" sz="5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  <a:endParaRPr lang="en-US" sz="5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443F6E-BCD4-1E45-BD21-C073ABF5A301}"/>
              </a:ext>
            </a:extLst>
          </p:cNvPr>
          <p:cNvSpPr txBox="1"/>
          <p:nvPr/>
        </p:nvSpPr>
        <p:spPr>
          <a:xfrm>
            <a:off x="4316425" y="2091260"/>
            <a:ext cx="2020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Título</a:t>
            </a:r>
            <a:endParaRPr lang="es-CO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74EC2C9-6F4E-EF47-A2EB-A144F960FF21}"/>
              </a:ext>
            </a:extLst>
          </p:cNvPr>
          <p:cNvSpPr txBox="1"/>
          <p:nvPr/>
        </p:nvSpPr>
        <p:spPr>
          <a:xfrm>
            <a:off x="8985069" y="2091259"/>
            <a:ext cx="2020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Objetivos</a:t>
            </a:r>
            <a:endParaRPr lang="es-CO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18FC59E-8EA5-CA49-9F43-6BF13C063D37}"/>
              </a:ext>
            </a:extLst>
          </p:cNvPr>
          <p:cNvSpPr txBox="1"/>
          <p:nvPr/>
        </p:nvSpPr>
        <p:spPr>
          <a:xfrm>
            <a:off x="2116338" y="5062516"/>
            <a:ext cx="2020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Justificación</a:t>
            </a:r>
            <a:endParaRPr lang="es-CO" sz="1400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CC0CF25-3D4C-D647-BEA8-C0E13AD94305}"/>
              </a:ext>
            </a:extLst>
          </p:cNvPr>
          <p:cNvSpPr txBox="1">
            <a:spLocks/>
          </p:cNvSpPr>
          <p:nvPr/>
        </p:nvSpPr>
        <p:spPr>
          <a:xfrm>
            <a:off x="5138381" y="6450011"/>
            <a:ext cx="1915233" cy="3398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100" dirty="0">
                <a:solidFill>
                  <a:schemeClr val="bg1"/>
                </a:solidFill>
                <a:ea typeface="Roboto" pitchFamily="2" charset="0"/>
              </a:rPr>
              <a:t>www.unimeta.edu.co</a:t>
            </a:r>
          </a:p>
        </p:txBody>
      </p:sp>
    </p:spTree>
    <p:extLst>
      <p:ext uri="{BB962C8B-B14F-4D97-AF65-F5344CB8AC3E}">
        <p14:creationId xmlns:p14="http://schemas.microsoft.com/office/powerpoint/2010/main" val="22575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5BAA783-D610-0743-ACC6-A3E3F7FC6E14}"/>
              </a:ext>
            </a:extLst>
          </p:cNvPr>
          <p:cNvSpPr txBox="1">
            <a:spLocks/>
          </p:cNvSpPr>
          <p:nvPr/>
        </p:nvSpPr>
        <p:spPr>
          <a:xfrm>
            <a:off x="4174061" y="1256804"/>
            <a:ext cx="4244725" cy="52687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Título del proyecto</a:t>
            </a:r>
            <a:endParaRPr lang="en-US" sz="36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29AC0-F6CF-9F4B-9766-16B1249ADC76}"/>
              </a:ext>
            </a:extLst>
          </p:cNvPr>
          <p:cNvSpPr txBox="1">
            <a:spLocks/>
          </p:cNvSpPr>
          <p:nvPr/>
        </p:nvSpPr>
        <p:spPr>
          <a:xfrm>
            <a:off x="730698" y="2104456"/>
            <a:ext cx="4419371" cy="21192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r>
              <a:rPr lang="es-CO" dirty="0" smtClean="0"/>
              <a:t>Cuáles son los verdaderos riesgos en el desarrollo de la I.A. en el siglo XXI y cómo están siendo abordados.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100" y="2484216"/>
            <a:ext cx="2381250" cy="3171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422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C790B9C-56F9-344E-B2C8-4E0D9B23F996}"/>
              </a:ext>
            </a:extLst>
          </p:cNvPr>
          <p:cNvSpPr txBox="1">
            <a:spLocks/>
          </p:cNvSpPr>
          <p:nvPr/>
        </p:nvSpPr>
        <p:spPr>
          <a:xfrm>
            <a:off x="440162" y="1690108"/>
            <a:ext cx="3843875" cy="52687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Objetivos </a:t>
            </a:r>
            <a:endParaRPr lang="en-US" sz="36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C67402-9ABD-5B41-A421-26EFCACD13A3}"/>
              </a:ext>
            </a:extLst>
          </p:cNvPr>
          <p:cNvSpPr txBox="1">
            <a:spLocks/>
          </p:cNvSpPr>
          <p:nvPr/>
        </p:nvSpPr>
        <p:spPr>
          <a:xfrm>
            <a:off x="134472" y="2263431"/>
            <a:ext cx="10146953" cy="39447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CO" dirty="0">
              <a:latin typeface="+mj-lt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CEC9E3B-8F58-E34E-AE85-2751479E1A91}"/>
              </a:ext>
            </a:extLst>
          </p:cNvPr>
          <p:cNvSpPr txBox="1">
            <a:spLocks/>
          </p:cNvSpPr>
          <p:nvPr/>
        </p:nvSpPr>
        <p:spPr>
          <a:xfrm>
            <a:off x="4909783" y="6084722"/>
            <a:ext cx="1915233" cy="3398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100" dirty="0">
                <a:ea typeface="Roboto" pitchFamily="2" charset="0"/>
              </a:rPr>
              <a:t>www.unimeta.edu.co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02291" y="2442107"/>
            <a:ext cx="84149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2000" dirty="0"/>
              <a:t>Presentar un panorama sobre el desarrollo de la inteligencia artificial, que nos permita ser conscientes de los riesgos que esta implica y presentar soluciones que se han hallado de este mismo.  </a:t>
            </a:r>
            <a:endParaRPr lang="es-ES" sz="2000" dirty="0" smtClean="0"/>
          </a:p>
          <a:p>
            <a:pPr>
              <a:spcAft>
                <a:spcPts val="0"/>
              </a:spcAft>
            </a:pPr>
            <a:endParaRPr lang="es-ES" sz="2000" dirty="0"/>
          </a:p>
          <a:p>
            <a:pPr>
              <a:spcAft>
                <a:spcPts val="0"/>
              </a:spcAft>
            </a:pPr>
            <a:r>
              <a:rPr lang="es-ES" sz="2000" dirty="0"/>
              <a:t>-Recolectar diferentes opiniones de personas que se desenvuelvan en este tema</a:t>
            </a:r>
            <a:r>
              <a:rPr lang="es-ES" sz="2000" dirty="0"/>
              <a:t>.</a:t>
            </a:r>
          </a:p>
          <a:p>
            <a:pPr>
              <a:spcAft>
                <a:spcPts val="0"/>
              </a:spcAft>
            </a:pPr>
            <a:r>
              <a:rPr lang="es-ES" sz="2000" dirty="0" smtClean="0"/>
              <a:t>-</a:t>
            </a:r>
            <a:r>
              <a:rPr lang="es-ES" sz="2000" dirty="0"/>
              <a:t>Citar diferentes estudios investigativos que se hallan realizado en esta rama de la </a:t>
            </a:r>
            <a:r>
              <a:rPr lang="es-ES" sz="2000" dirty="0" smtClean="0"/>
              <a:t>tecnología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0635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C790B9C-56F9-344E-B2C8-4E0D9B23F996}"/>
              </a:ext>
            </a:extLst>
          </p:cNvPr>
          <p:cNvSpPr txBox="1">
            <a:spLocks/>
          </p:cNvSpPr>
          <p:nvPr/>
        </p:nvSpPr>
        <p:spPr>
          <a:xfrm>
            <a:off x="440162" y="1426673"/>
            <a:ext cx="3843875" cy="52687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Justificación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40162" y="1992407"/>
            <a:ext cx="107218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Principales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documentos sobre inteligencia 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artificial.</a:t>
            </a:r>
          </a:p>
          <a:p>
            <a:pPr>
              <a:spcAft>
                <a:spcPts val="0"/>
              </a:spcAft>
            </a:pP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1998 – 2018 -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300%</a:t>
            </a:r>
            <a:r>
              <a:rPr lang="es-CO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CO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(fuente: </a:t>
            </a:r>
            <a:r>
              <a:rPr lang="es-CO" sz="12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Scopus</a:t>
            </a:r>
            <a:r>
              <a:rPr lang="es-CO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2019).  </a:t>
            </a:r>
            <a:endParaRPr lang="es-CO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Desafíos éticos 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cubiertos: Equidad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s-E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interpretabilidad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y </a:t>
            </a:r>
            <a:r>
              <a:rPr lang="es-E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explicabilidad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transparencia,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responsabilidad, privacidad de datos, fiabilidad, robustez y seguridad, control humano, diversidad e inclusión. </a:t>
            </a:r>
            <a:r>
              <a:rPr lang="es-ES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s-ES" sz="12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fuente: </a:t>
            </a:r>
            <a:r>
              <a:rPr lang="es-ES" sz="12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PwC</a:t>
            </a:r>
            <a:r>
              <a:rPr lang="es-ES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based</a:t>
            </a:r>
            <a:r>
              <a:rPr lang="es-ES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on</a:t>
            </a:r>
            <a:r>
              <a:rPr lang="es-ES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59 </a:t>
            </a:r>
            <a:r>
              <a:rPr lang="es-ES" sz="12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ethical</a:t>
            </a:r>
            <a:r>
              <a:rPr lang="es-ES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AI </a:t>
            </a:r>
            <a:r>
              <a:rPr lang="es-ES" sz="12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principle</a:t>
            </a:r>
            <a:r>
              <a:rPr lang="es-ES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documents</a:t>
            </a:r>
            <a:r>
              <a:rPr lang="es-ES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).</a:t>
            </a:r>
            <a:endParaRPr lang="es-CO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CO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Podemos categorizar la I.A. en fuerte y 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débil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 La I.A. débil está diseñada para realizar una tarea en específico, como reconocimiento fácil, buscar algo en internet o conducir un vehículo y la I.A. fuerte superaría a los humanos en casi todas las tareas cognitivas.</a:t>
            </a:r>
            <a:endParaRPr lang="es-ES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s-ES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Se le ha dado mayormente uso en logística, pero también en la guerra.</a:t>
            </a:r>
          </a:p>
          <a:p>
            <a:pPr>
              <a:spcAft>
                <a:spcPts val="0"/>
              </a:spcAft>
            </a:pPr>
            <a:endParaRPr lang="es-CO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5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DA53168-BB93-7F48-9781-BAFEC47D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874603B-7869-284F-936E-DA8D34AB2999}"/>
              </a:ext>
            </a:extLst>
          </p:cNvPr>
          <p:cNvSpPr txBox="1">
            <a:spLocks/>
          </p:cNvSpPr>
          <p:nvPr/>
        </p:nvSpPr>
        <p:spPr>
          <a:xfrm>
            <a:off x="5138383" y="6518105"/>
            <a:ext cx="1915233" cy="3398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100" dirty="0">
                <a:ea typeface="Roboto" pitchFamily="2" charset="0"/>
              </a:rPr>
              <a:t>www.unimeta.edu.co</a:t>
            </a:r>
          </a:p>
        </p:txBody>
      </p:sp>
    </p:spTree>
    <p:extLst>
      <p:ext uri="{BB962C8B-B14F-4D97-AF65-F5344CB8AC3E}">
        <p14:creationId xmlns:p14="http://schemas.microsoft.com/office/powerpoint/2010/main" val="42017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152</Words>
  <Application>Microsoft Office PowerPoint</Application>
  <PresentationFormat>Panorámica</PresentationFormat>
  <Paragraphs>31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Edinson</cp:lastModifiedBy>
  <cp:revision>30</cp:revision>
  <dcterms:created xsi:type="dcterms:W3CDTF">2022-06-28T15:45:54Z</dcterms:created>
  <dcterms:modified xsi:type="dcterms:W3CDTF">2022-09-12T01:41:54Z</dcterms:modified>
</cp:coreProperties>
</file>