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78" r:id="rId14"/>
    <p:sldId id="274" r:id="rId15"/>
    <p:sldId id="275" r:id="rId16"/>
    <p:sldId id="276" r:id="rId17"/>
    <p:sldId id="279" r:id="rId18"/>
    <p:sldId id="277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502/system/conso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4502/system/console/bundles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documentation/subprojects/apache-felix-maven-bundle-plugin-bnd.html" TargetMode="External"/><Relationship Id="rId2" Type="http://schemas.openxmlformats.org/officeDocument/2006/relationships/hyperlink" Target="https://docs.adobe.com/docs/ko/aem/6-1/develop/the-basics/websit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izardee/cq5.git" TargetMode="External"/><Relationship Id="rId5" Type="http://schemas.openxmlformats.org/officeDocument/2006/relationships/hyperlink" Target="https://docs.google.com/spreadsheets/d/1WGZCunUuvtxfm8SXKd_xvcoJokntaKAVoA6DeGB_0Hc/edit#gid=0" TargetMode="External"/><Relationship Id="rId4" Type="http://schemas.openxmlformats.org/officeDocument/2006/relationships/hyperlink" Target="https://helpx.adobe.com/experience-manager/kb/ConvertAJarIntoOsgiBund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CQ5 </a:t>
            </a:r>
            <a:r>
              <a:rPr lang="ko-KR" altLang="en-US" dirty="0"/>
              <a:t>외부</a:t>
            </a:r>
            <a:r>
              <a:rPr lang="en-US" altLang="ko-KR" dirty="0"/>
              <a:t>jar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추가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0822"/>
            <a:ext cx="9144000" cy="1655762"/>
          </a:xfrm>
        </p:spPr>
        <p:txBody>
          <a:bodyPr/>
          <a:lstStyle/>
          <a:p>
            <a:r>
              <a:rPr lang="en-US" altLang="ko-KR"/>
              <a:t>2016.02.25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57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install(1)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7" y="2636164"/>
            <a:ext cx="7794702" cy="3037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073" y="1369075"/>
            <a:ext cx="1110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</a:t>
            </a:r>
            <a:r>
              <a:rPr lang="en-US" altLang="ko-KR" dirty="0" err="1"/>
              <a:t>WebConsole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http://localhost:4502/system/console</a:t>
            </a:r>
            <a:r>
              <a:rPr lang="en-US" altLang="ko-KR" dirty="0"/>
              <a:t>)</a:t>
            </a:r>
            <a:r>
              <a:rPr lang="ko-KR" altLang="en-US" dirty="0"/>
              <a:t>에 접속해서 </a:t>
            </a:r>
            <a:r>
              <a:rPr lang="en-US" altLang="ko-KR" b="1" dirty="0" err="1">
                <a:solidFill>
                  <a:srgbClr val="FF0000"/>
                </a:solidFill>
              </a:rPr>
              <a:t>OSGi</a:t>
            </a:r>
            <a:r>
              <a:rPr lang="en-US" altLang="ko-KR" b="1" dirty="0">
                <a:solidFill>
                  <a:srgbClr val="FF0000"/>
                </a:solidFill>
              </a:rPr>
              <a:t>-&gt;Bundles </a:t>
            </a:r>
            <a:r>
              <a:rPr lang="ko-KR" altLang="en-US" dirty="0"/>
              <a:t>선택하면 현재 설치된 </a:t>
            </a:r>
            <a:r>
              <a:rPr lang="en-US" altLang="ko-KR" dirty="0"/>
              <a:t>bundle 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바로 접속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http://localhost:4502/system/console/bundles)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8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7" y="1744064"/>
            <a:ext cx="7794702" cy="303797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install(2)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01483" y="2511259"/>
            <a:ext cx="3374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</a:t>
            </a:r>
            <a:r>
              <a:rPr lang="en-US" altLang="ko-KR" sz="1100" dirty="0"/>
              <a:t> Bundle</a:t>
            </a:r>
            <a:r>
              <a:rPr lang="ko-KR" altLang="en-US" sz="1100" dirty="0"/>
              <a:t>설치를 위해 </a:t>
            </a:r>
            <a:r>
              <a:rPr lang="en-US" altLang="ko-KR" sz="1100" dirty="0"/>
              <a:t>Install/Update </a:t>
            </a:r>
            <a:r>
              <a:rPr lang="ko-KR" altLang="en-US" sz="1100" dirty="0"/>
              <a:t>버튼 클릭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67707" y="2811341"/>
            <a:ext cx="814040" cy="28869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  <a:endCxn id="7" idx="3"/>
          </p:cNvCxnSpPr>
          <p:nvPr/>
        </p:nvCxnSpPr>
        <p:spPr>
          <a:xfrm flipH="1">
            <a:off x="7281747" y="2719008"/>
            <a:ext cx="1119736" cy="236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8" y="3263286"/>
            <a:ext cx="5696745" cy="20672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07832" y="3699722"/>
            <a:ext cx="906967" cy="97263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28401" y="3592001"/>
            <a:ext cx="337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2.</a:t>
            </a:r>
            <a:r>
              <a:rPr lang="en-US" altLang="ko-KR" sz="1100" dirty="0"/>
              <a:t> Start Bundle, Refresh Packages </a:t>
            </a:r>
            <a:r>
              <a:rPr lang="ko-KR" altLang="en-US" sz="1100" dirty="0"/>
              <a:t>항목 모두 체크하고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파일선택</a:t>
            </a:r>
            <a:r>
              <a:rPr lang="en-US" altLang="ko-KR" sz="1100" dirty="0"/>
              <a:t>‘ </a:t>
            </a:r>
            <a:r>
              <a:rPr lang="ko-KR" altLang="en-US" sz="1100" dirty="0"/>
              <a:t>눌러서 이클립스에서 생성한 </a:t>
            </a:r>
            <a:r>
              <a:rPr lang="en-US" altLang="ko-KR" sz="1100" dirty="0"/>
              <a:t>jar</a:t>
            </a:r>
            <a:r>
              <a:rPr lang="ko-KR" altLang="en-US" sz="1100" dirty="0"/>
              <a:t>파일 선택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/>
          <p:cNvCxnSpPr>
            <a:stCxn id="12" idx="1"/>
            <a:endCxn id="11" idx="3"/>
          </p:cNvCxnSpPr>
          <p:nvPr/>
        </p:nvCxnSpPr>
        <p:spPr>
          <a:xfrm flipH="1">
            <a:off x="4114799" y="4053666"/>
            <a:ext cx="4313602" cy="132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8401" y="4948858"/>
            <a:ext cx="3374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3.</a:t>
            </a:r>
            <a:r>
              <a:rPr lang="en-US" altLang="ko-KR" sz="1100" dirty="0"/>
              <a:t> Install or Update </a:t>
            </a:r>
            <a:r>
              <a:rPr lang="ko-KR" altLang="en-US" sz="1100" dirty="0"/>
              <a:t>클릭해서 </a:t>
            </a:r>
            <a:r>
              <a:rPr lang="en-US" altLang="ko-KR" sz="1100" dirty="0"/>
              <a:t>bundle </a:t>
            </a:r>
            <a:r>
              <a:rPr lang="ko-KR" altLang="en-US" sz="1100" dirty="0"/>
              <a:t>설치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57559" y="4791341"/>
            <a:ext cx="1322381" cy="3344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1"/>
            <a:endCxn id="16" idx="3"/>
          </p:cNvCxnSpPr>
          <p:nvPr/>
        </p:nvCxnSpPr>
        <p:spPr>
          <a:xfrm flipH="1" flipV="1">
            <a:off x="6779940" y="4958569"/>
            <a:ext cx="1648461" cy="198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install(3)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설치가 되면 </a:t>
            </a:r>
            <a:r>
              <a:rPr lang="en-US" altLang="ko-KR" dirty="0"/>
              <a:t>bundle list </a:t>
            </a:r>
            <a:r>
              <a:rPr lang="ko-KR" altLang="en-US" dirty="0"/>
              <a:t>화면으로 다시 돌아오는데</a:t>
            </a:r>
            <a:r>
              <a:rPr lang="en-US" altLang="ko-KR" dirty="0"/>
              <a:t>, </a:t>
            </a:r>
            <a:r>
              <a:rPr lang="ko-KR" altLang="en-US" dirty="0"/>
              <a:t>방금 설치한 </a:t>
            </a:r>
            <a:r>
              <a:rPr lang="en-US" altLang="ko-KR" dirty="0"/>
              <a:t>bundle</a:t>
            </a:r>
            <a:r>
              <a:rPr lang="ko-KR" altLang="en-US" dirty="0"/>
              <a:t>이 보이지 않으면 새로 고침 혹은 메뉴에서 </a:t>
            </a:r>
            <a:r>
              <a:rPr lang="en-US" altLang="ko-KR" dirty="0" err="1"/>
              <a:t>OSGi</a:t>
            </a:r>
            <a:r>
              <a:rPr lang="en-US" altLang="ko-KR" dirty="0"/>
              <a:t>-&gt;Bundles </a:t>
            </a:r>
            <a:r>
              <a:rPr lang="ko-KR" altLang="en-US" dirty="0"/>
              <a:t>를 선택해서 </a:t>
            </a:r>
            <a:r>
              <a:rPr lang="en-US" altLang="ko-KR" dirty="0"/>
              <a:t>Refresh</a:t>
            </a:r>
            <a:r>
              <a:rPr lang="ko-KR" altLang="en-US" dirty="0"/>
              <a:t>를 해 주면 리스트에 설치한 </a:t>
            </a:r>
            <a:r>
              <a:rPr lang="en-US" altLang="ko-KR" dirty="0"/>
              <a:t>bundle</a:t>
            </a:r>
            <a:r>
              <a:rPr lang="ko-KR" altLang="en-US" dirty="0"/>
              <a:t>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80031" y="2299393"/>
            <a:ext cx="1981477" cy="2057687"/>
            <a:chOff x="1525719" y="2411308"/>
            <a:chExt cx="1981477" cy="20576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19" y="2411308"/>
              <a:ext cx="1981477" cy="205768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062973" y="3142161"/>
              <a:ext cx="1103973" cy="61579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5087933"/>
            <a:ext cx="9716856" cy="9431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32570" y="2538510"/>
            <a:ext cx="4852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리스트 기본 정렬은 이름순으로 되어 있기 때문에 제일 하단에 </a:t>
            </a:r>
            <a:r>
              <a:rPr lang="en-US" altLang="ko-KR" sz="1100" dirty="0"/>
              <a:t>bundle</a:t>
            </a:r>
            <a:r>
              <a:rPr lang="ko-KR" altLang="en-US" sz="1100" dirty="0"/>
              <a:t>이 보인다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80031" y="5324972"/>
            <a:ext cx="8956428" cy="3344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1"/>
            <a:endCxn id="21" idx="0"/>
          </p:cNvCxnSpPr>
          <p:nvPr/>
        </p:nvCxnSpPr>
        <p:spPr>
          <a:xfrm flipH="1">
            <a:off x="5658245" y="2838592"/>
            <a:ext cx="774325" cy="248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2" idx="2"/>
          </p:cNvCxnSpPr>
          <p:nvPr/>
        </p:nvCxnSpPr>
        <p:spPr>
          <a:xfrm flipH="1">
            <a:off x="8363415" y="4137538"/>
            <a:ext cx="890290" cy="130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7473" y="3316159"/>
            <a:ext cx="485246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정상적으로 설치 및 활성화가 되면 이렇게 </a:t>
            </a:r>
            <a:r>
              <a:rPr lang="en-US" altLang="ko-KR" sz="1100" b="1" dirty="0">
                <a:solidFill>
                  <a:srgbClr val="FF0000"/>
                </a:solidFill>
              </a:rPr>
              <a:t>Active </a:t>
            </a:r>
            <a:r>
              <a:rPr lang="ko-KR" altLang="en-US" sz="1100" dirty="0"/>
              <a:t>상태로 표시가 되어야 하며 설치만 되고 활성화가 되지 않으면 </a:t>
            </a:r>
            <a:r>
              <a:rPr lang="en-US" altLang="ko-KR" sz="1100" dirty="0"/>
              <a:t>Installed </a:t>
            </a:r>
            <a:r>
              <a:rPr lang="ko-KR" altLang="en-US" sz="1100" dirty="0"/>
              <a:t>상태로 보여진다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-&gt; </a:t>
            </a:r>
            <a:r>
              <a:rPr lang="ko-KR" altLang="en-US" sz="1100" dirty="0"/>
              <a:t>이런 경우엔 </a:t>
            </a:r>
            <a:r>
              <a:rPr lang="en-US" altLang="ko-KR" sz="1100" dirty="0"/>
              <a:t>bundle </a:t>
            </a:r>
            <a:r>
              <a:rPr lang="ko-KR" altLang="en-US" sz="1100" dirty="0" err="1"/>
              <a:t>패키징</a:t>
            </a:r>
            <a:r>
              <a:rPr lang="ko-KR" altLang="en-US" sz="1100" dirty="0"/>
              <a:t> 과정을 다시 확인해 봐야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2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install(4)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Bundles list</a:t>
            </a:r>
            <a:r>
              <a:rPr lang="ko-KR" altLang="en-US" dirty="0"/>
              <a:t>에서 해당 </a:t>
            </a:r>
            <a:r>
              <a:rPr lang="en-US" altLang="ko-KR" dirty="0"/>
              <a:t>bundle</a:t>
            </a:r>
            <a:r>
              <a:rPr lang="ko-KR" altLang="en-US" dirty="0"/>
              <a:t>을 선택하면 상세정보를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2108234"/>
            <a:ext cx="8441473" cy="411135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53910" y="3356517"/>
            <a:ext cx="2169875" cy="22302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7" idx="1"/>
            <a:endCxn id="15" idx="3"/>
          </p:cNvCxnSpPr>
          <p:nvPr/>
        </p:nvCxnSpPr>
        <p:spPr>
          <a:xfrm flipH="1">
            <a:off x="3523785" y="3468028"/>
            <a:ext cx="40303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4109" y="3167946"/>
            <a:ext cx="3552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Pom.xml</a:t>
            </a:r>
            <a:r>
              <a:rPr lang="ko-KR" altLang="en-US" sz="1100" dirty="0"/>
              <a:t>에서 설정한 값들 중에 </a:t>
            </a:r>
            <a:r>
              <a:rPr lang="en-US" altLang="ko-KR" sz="1100" b="1" dirty="0"/>
              <a:t>&lt;Export-Package /&gt;</a:t>
            </a:r>
            <a:r>
              <a:rPr lang="en-US" altLang="ko-KR" sz="1100" dirty="0"/>
              <a:t> </a:t>
            </a:r>
            <a:r>
              <a:rPr lang="ko-KR" altLang="en-US" sz="1100" dirty="0"/>
              <a:t>에 지정한 패키지가 정상적으로 보이는지도 확인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00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Bundle</a:t>
            </a:r>
            <a:r>
              <a:rPr lang="ko-KR" altLang="en-US" dirty="0"/>
              <a:t>이 정상적으로 설치 및</a:t>
            </a:r>
            <a:r>
              <a:rPr lang="en-US" altLang="ko-KR" dirty="0"/>
              <a:t> </a:t>
            </a:r>
            <a:r>
              <a:rPr lang="ko-KR" altLang="en-US" dirty="0"/>
              <a:t>활성화가 되었다면 </a:t>
            </a:r>
            <a:r>
              <a:rPr lang="en-US" altLang="ko-KR" dirty="0"/>
              <a:t>AEM </a:t>
            </a:r>
            <a:r>
              <a:rPr lang="ko-KR" altLang="en-US" dirty="0"/>
              <a:t>프로젝트에서 확인해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사이트</a:t>
            </a:r>
            <a:r>
              <a:rPr lang="en-US" altLang="ko-KR" dirty="0"/>
              <a:t>(test-bundle)</a:t>
            </a:r>
            <a:r>
              <a:rPr lang="ko-KR" altLang="en-US" dirty="0"/>
              <a:t>를 하나 생성하고 아래 구조처럼 기본적인 설정까지 해 본다</a:t>
            </a:r>
            <a:r>
              <a:rPr lang="en-US" altLang="ko-KR" dirty="0"/>
              <a:t>.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기본 웹사이트 생성을 위한 참고 사이트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https://docs.adobe.com/docs/ko/aem/6-1/develop/the-basics/website.html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3" y="2949169"/>
            <a:ext cx="2372056" cy="1371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85" y="2949169"/>
            <a:ext cx="3639058" cy="2080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4" y="4881623"/>
            <a:ext cx="2010056" cy="8192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8696" y="2591769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/apps/test-bundle </a:t>
            </a:r>
            <a:r>
              <a:rPr lang="ko-KR" altLang="en-US" sz="1100" b="1" dirty="0"/>
              <a:t>생성 및 </a:t>
            </a:r>
            <a:r>
              <a:rPr lang="en-US" altLang="ko-KR" sz="1100" b="1" dirty="0"/>
              <a:t>templates, components </a:t>
            </a:r>
            <a:r>
              <a:rPr lang="ko-KR" altLang="en-US" sz="1100" b="1" dirty="0"/>
              <a:t>추가</a:t>
            </a:r>
            <a:r>
              <a:rPr lang="en-US" altLang="ko-KR" sz="11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696" y="4568076"/>
            <a:ext cx="269472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/content/test-bundle-site </a:t>
            </a:r>
            <a:r>
              <a:rPr lang="ko-KR" altLang="en-US" sz="1100" b="1" dirty="0"/>
              <a:t>생성</a:t>
            </a:r>
            <a:r>
              <a:rPr lang="en-US" altLang="ko-KR" sz="1100" b="1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8613" y="2573063"/>
            <a:ext cx="560296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3. /apps/test-bundle/components/</a:t>
            </a:r>
            <a:r>
              <a:rPr lang="en-US" altLang="ko-KR" sz="1100" b="1" dirty="0" err="1"/>
              <a:t>contentpage</a:t>
            </a:r>
            <a:r>
              <a:rPr lang="en-US" altLang="ko-KR" sz="1100" b="1" dirty="0"/>
              <a:t>/</a:t>
            </a:r>
            <a:r>
              <a:rPr lang="en-US" altLang="ko-KR" sz="1100" b="1" dirty="0" err="1"/>
              <a:t>contentpage.jsp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수정</a:t>
            </a:r>
            <a:r>
              <a:rPr lang="en-US" altLang="ko-KR" sz="1100" b="1" dirty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85" y="5593227"/>
            <a:ext cx="2045727" cy="556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48613" y="5193844"/>
            <a:ext cx="62720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en-US" altLang="ko-KR" sz="1100" dirty="0"/>
              <a:t>/content/test-bundle-site/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 </a:t>
            </a:r>
            <a:r>
              <a:rPr lang="ko-KR" altLang="en-US" sz="1100" dirty="0"/>
              <a:t>을 더블클릭해서 </a:t>
            </a:r>
            <a:r>
              <a:rPr lang="ko-KR" altLang="en-US" sz="1100" dirty="0" err="1"/>
              <a:t>웹페이지가</a:t>
            </a:r>
            <a:r>
              <a:rPr lang="ko-KR" altLang="en-US" sz="1100" dirty="0"/>
              <a:t> 정상적으로 보여지는지 확인</a:t>
            </a:r>
            <a:r>
              <a:rPr lang="en-US" altLang="ko-KR" sz="1100" dirty="0"/>
              <a:t>.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81742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/apps/test-bundle/components/</a:t>
            </a:r>
            <a:r>
              <a:rPr lang="en-US" altLang="ko-KR" dirty="0" err="1">
                <a:solidFill>
                  <a:srgbClr val="FF0000"/>
                </a:solidFill>
              </a:rPr>
              <a:t>contentpage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contentpage.jsp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bundle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해서 확인해 본다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073" y="1873405"/>
            <a:ext cx="4773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&lt;%--</a:t>
            </a:r>
          </a:p>
          <a:p>
            <a:r>
              <a:rPr lang="en-US" altLang="ko-KR" sz="1400" dirty="0"/>
              <a:t>  Test bundle site component </a:t>
            </a:r>
            <a:r>
              <a:rPr lang="en-US" altLang="ko-KR" sz="1400" dirty="0" err="1"/>
              <a:t>component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--%&gt;&lt;%</a:t>
            </a:r>
          </a:p>
          <a:p>
            <a:r>
              <a:rPr lang="en-US" altLang="ko-KR" sz="1400" dirty="0"/>
              <a:t>%&gt;&lt;%@include file="/libs/foundation/</a:t>
            </a:r>
            <a:r>
              <a:rPr lang="en-US" altLang="ko-KR" sz="1400" dirty="0" err="1"/>
              <a:t>global.jsp</a:t>
            </a:r>
            <a:r>
              <a:rPr lang="en-US" altLang="ko-KR" sz="1400" dirty="0"/>
              <a:t>"%&gt;&lt;%</a:t>
            </a:r>
          </a:p>
          <a:p>
            <a:r>
              <a:rPr lang="en-US" altLang="ko-KR" sz="1400" dirty="0"/>
              <a:t>%&gt;&lt;%@page session="false" %&gt;&lt;%</a:t>
            </a:r>
          </a:p>
          <a:p>
            <a:r>
              <a:rPr lang="en-US" altLang="ko-KR" sz="1400" dirty="0"/>
              <a:t>%&gt;</a:t>
            </a:r>
            <a:r>
              <a:rPr lang="en-US" altLang="ko-KR" sz="1400" dirty="0">
                <a:solidFill>
                  <a:srgbClr val="FF0000"/>
                </a:solidFill>
              </a:rPr>
              <a:t>&lt;%@ page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import="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db.utils.TestUtils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db.driver.mariadb.DbConnection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"%&gt;&lt;%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DbConnection.testConnection</a:t>
            </a:r>
            <a:r>
              <a:rPr lang="en-US" altLang="ko-KR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TestUtils.sayHello</a:t>
            </a:r>
            <a:r>
              <a:rPr lang="en-US" altLang="ko-KR" sz="1400" dirty="0">
                <a:solidFill>
                  <a:srgbClr val="FF0000"/>
                </a:solidFill>
              </a:rPr>
              <a:t>("univista");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  &lt;head&gt;</a:t>
            </a:r>
          </a:p>
          <a:p>
            <a:r>
              <a:rPr lang="en-US" altLang="ko-KR" sz="1400" dirty="0"/>
              <a:t>        &lt;title&gt;Test bundle site&lt;/title&gt;</a:t>
            </a:r>
          </a:p>
          <a:p>
            <a:r>
              <a:rPr lang="en-US" altLang="ko-KR" sz="1400" dirty="0"/>
              <a:t>    &lt;/head&gt;</a:t>
            </a:r>
          </a:p>
          <a:p>
            <a:r>
              <a:rPr lang="en-US" altLang="ko-KR" sz="1400" dirty="0"/>
              <a:t>    &lt;body&gt;</a:t>
            </a:r>
          </a:p>
          <a:p>
            <a:r>
              <a:rPr lang="en-US" altLang="ko-KR" sz="1400" dirty="0"/>
              <a:t>        Hello Test Bundle site.11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9073" y="3189248"/>
            <a:ext cx="3323064" cy="6913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6" idx="1"/>
            <a:endCxn id="14" idx="3"/>
          </p:cNvCxnSpPr>
          <p:nvPr/>
        </p:nvCxnSpPr>
        <p:spPr>
          <a:xfrm flipH="1" flipV="1">
            <a:off x="3992137" y="3534936"/>
            <a:ext cx="2230243" cy="1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2380" y="3124245"/>
            <a:ext cx="485246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Bundle</a:t>
            </a:r>
            <a:r>
              <a:rPr lang="ko-KR" altLang="en-US" sz="1100" dirty="0"/>
              <a:t>에서 사용할 패키지를 </a:t>
            </a:r>
            <a:r>
              <a:rPr lang="en-US" altLang="ko-KR" sz="1100" dirty="0"/>
              <a:t>import 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-&gt; </a:t>
            </a:r>
            <a:r>
              <a:rPr lang="ko-KR" altLang="en-US" sz="1100" dirty="0"/>
              <a:t>초반 </a:t>
            </a:r>
            <a:r>
              <a:rPr lang="ko-KR" altLang="en-US" sz="1100" dirty="0" err="1"/>
              <a:t>메이븐</a:t>
            </a:r>
            <a:r>
              <a:rPr lang="ko-KR" altLang="en-US" sz="1100" dirty="0"/>
              <a:t> </a:t>
            </a:r>
            <a:r>
              <a:rPr lang="en-US" altLang="ko-KR" sz="1100" dirty="0"/>
              <a:t>pom.xml</a:t>
            </a:r>
            <a:r>
              <a:rPr lang="ko-KR" altLang="en-US" sz="1100" dirty="0"/>
              <a:t>에서 </a:t>
            </a:r>
            <a:r>
              <a:rPr lang="en-US" altLang="ko-KR" sz="1100" dirty="0"/>
              <a:t>&lt;Export-Package /&gt; </a:t>
            </a:r>
            <a:r>
              <a:rPr lang="ko-KR" altLang="en-US" sz="1100" dirty="0"/>
              <a:t>항목에 지정한 패키지만 </a:t>
            </a:r>
            <a:r>
              <a:rPr lang="en-US" altLang="ko-KR" sz="1100" dirty="0"/>
              <a:t>import</a:t>
            </a:r>
            <a:r>
              <a:rPr lang="ko-KR" altLang="en-US" sz="1100" dirty="0"/>
              <a:t>가 가능</a:t>
            </a:r>
            <a:endParaRPr lang="en-US" altLang="ko-KR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669073" y="4027988"/>
            <a:ext cx="3323064" cy="5229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1"/>
            <a:endCxn id="20" idx="3"/>
          </p:cNvCxnSpPr>
          <p:nvPr/>
        </p:nvCxnSpPr>
        <p:spPr>
          <a:xfrm flipH="1" flipV="1">
            <a:off x="3992137" y="4289451"/>
            <a:ext cx="2319453" cy="21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1590" y="4349983"/>
            <a:ext cx="485246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해당 클래스의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호출해 본다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console </a:t>
            </a:r>
            <a:r>
              <a:rPr lang="ko-KR" altLang="en-US" dirty="0"/>
              <a:t>화면에 </a:t>
            </a:r>
            <a:r>
              <a:rPr lang="en-US" altLang="ko-KR" dirty="0"/>
              <a:t>DB</a:t>
            </a:r>
            <a:r>
              <a:rPr lang="ko-KR" altLang="en-US" dirty="0"/>
              <a:t>조회 결과와 </a:t>
            </a:r>
            <a:r>
              <a:rPr lang="en-US" altLang="ko-KR" dirty="0" err="1"/>
              <a:t>sayHello</a:t>
            </a:r>
            <a:r>
              <a:rPr lang="ko-KR" altLang="en-US" dirty="0"/>
              <a:t>에 대한 문자열이 정상적으로 나왔는지 확인한다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2" y="2022394"/>
            <a:ext cx="9259592" cy="22005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8142" y="5338909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여기까지가 외부</a:t>
            </a:r>
            <a:r>
              <a:rPr lang="en-US" altLang="ko-KR" dirty="0"/>
              <a:t> jar</a:t>
            </a:r>
            <a:r>
              <a:rPr lang="ko-KR" altLang="en-US" dirty="0"/>
              <a:t>를 </a:t>
            </a:r>
            <a:r>
              <a:rPr lang="en-US" altLang="ko-KR" dirty="0"/>
              <a:t>bundle</a:t>
            </a:r>
            <a:r>
              <a:rPr lang="ko-KR" altLang="en-US" dirty="0"/>
              <a:t>로 </a:t>
            </a:r>
            <a:r>
              <a:rPr lang="ko-KR" altLang="en-US" dirty="0" err="1"/>
              <a:t>패키징</a:t>
            </a:r>
            <a:r>
              <a:rPr lang="ko-KR" altLang="en-US" dirty="0"/>
              <a:t> 해서 </a:t>
            </a:r>
            <a:r>
              <a:rPr lang="en-US" altLang="ko-KR" dirty="0"/>
              <a:t>AEM </a:t>
            </a:r>
            <a:r>
              <a:rPr lang="ko-KR" altLang="en-US" dirty="0"/>
              <a:t>사이트에 적용하는 방법임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14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6308" y="3334216"/>
            <a:ext cx="435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One More Thing.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804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</a:t>
            </a:r>
            <a:r>
              <a:rPr lang="ko-KR" altLang="en-US" dirty="0"/>
              <a:t>사이트에서 직접 </a:t>
            </a:r>
            <a:r>
              <a:rPr lang="en-US" altLang="ko-KR" dirty="0"/>
              <a:t>bundle</a:t>
            </a:r>
            <a:r>
              <a:rPr lang="ko-KR" altLang="en-US" dirty="0"/>
              <a:t>을 생성해서 </a:t>
            </a:r>
            <a:r>
              <a:rPr lang="en-US" altLang="ko-KR" dirty="0"/>
              <a:t>java </a:t>
            </a:r>
            <a:r>
              <a:rPr lang="ko-KR" altLang="en-US" dirty="0"/>
              <a:t>코드를 작성한 후 외부</a:t>
            </a:r>
            <a:r>
              <a:rPr lang="en-US" altLang="ko-KR" dirty="0"/>
              <a:t>bundle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해 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9" y="2459066"/>
            <a:ext cx="3191320" cy="3077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96" y="2491453"/>
            <a:ext cx="4448796" cy="3019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484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/apps/test-bundle </a:t>
            </a:r>
            <a:r>
              <a:rPr lang="ko-KR" altLang="en-US" sz="1100" b="1" dirty="0"/>
              <a:t>에서 </a:t>
            </a:r>
            <a:r>
              <a:rPr lang="en-US" altLang="ko-KR" sz="1100" b="1" dirty="0"/>
              <a:t>bundle</a:t>
            </a:r>
            <a:r>
              <a:rPr lang="ko-KR" altLang="en-US" sz="1100" b="1" dirty="0"/>
              <a:t>을 하나 생성한다</a:t>
            </a:r>
            <a:r>
              <a:rPr lang="en-US" altLang="ko-KR" sz="11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828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‘</a:t>
            </a:r>
            <a:r>
              <a:rPr lang="en-US" altLang="ko-KR" sz="1100" b="1" dirty="0" err="1"/>
              <a:t>testInnerBundle</a:t>
            </a:r>
            <a:r>
              <a:rPr lang="en-US" altLang="ko-KR" sz="1100" b="1" dirty="0"/>
              <a:t>’ </a:t>
            </a:r>
            <a:r>
              <a:rPr lang="ko-KR" altLang="en-US" sz="1100" b="1" dirty="0"/>
              <a:t>이라는 이름으로 생성한다</a:t>
            </a:r>
            <a:r>
              <a:rPr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89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아래와 같은 구조로 </a:t>
            </a:r>
            <a:r>
              <a:rPr lang="en-US" altLang="ko-KR" dirty="0"/>
              <a:t>bundle</a:t>
            </a:r>
            <a:r>
              <a:rPr lang="ko-KR" altLang="en-US" dirty="0"/>
              <a:t>관련 디렉토리들이 생성된다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84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TestBundle.java </a:t>
            </a:r>
            <a:r>
              <a:rPr lang="ko-KR" altLang="en-US" sz="1100" b="1" dirty="0"/>
              <a:t>생성한다</a:t>
            </a:r>
            <a:r>
              <a:rPr lang="en-US" altLang="ko-KR" sz="11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068" y="2112817"/>
            <a:ext cx="5531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TestBundle.java </a:t>
            </a:r>
            <a:r>
              <a:rPr lang="ko-KR" altLang="en-US" sz="1100" b="1" dirty="0"/>
              <a:t>에는 앞에서 추가한 </a:t>
            </a:r>
            <a:r>
              <a:rPr lang="en-US" altLang="ko-KR" sz="1100" b="1" dirty="0"/>
              <a:t>bundle</a:t>
            </a:r>
            <a:r>
              <a:rPr lang="ko-KR" altLang="en-US" sz="1100" b="1" dirty="0"/>
              <a:t>에 있는 패키지를 </a:t>
            </a:r>
            <a:r>
              <a:rPr lang="en-US" altLang="ko-KR" sz="1100" b="1" dirty="0"/>
              <a:t>import</a:t>
            </a:r>
            <a:r>
              <a:rPr lang="ko-KR" altLang="en-US" sz="1100" b="1" dirty="0"/>
              <a:t>해서 테스트 코드를 작성한다</a:t>
            </a:r>
            <a:r>
              <a:rPr lang="en-US" altLang="ko-KR" sz="1100" b="1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8" y="2459066"/>
            <a:ext cx="2714625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2380" y="2712981"/>
            <a:ext cx="2917786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package </a:t>
            </a:r>
            <a:r>
              <a:rPr lang="en-US" altLang="ko-KR" sz="1100" dirty="0" err="1"/>
              <a:t>test.inner.bundle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</a:rPr>
              <a:t>db.driver.mariadb.DbConnection</a:t>
            </a:r>
            <a:r>
              <a:rPr lang="en-US" altLang="ko-KR" sz="11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</a:rPr>
              <a:t>db.utils.TestUtils</a:t>
            </a:r>
            <a:r>
              <a:rPr lang="en-US" altLang="ko-KR" sz="1100" b="1" dirty="0">
                <a:solidFill>
                  <a:srgbClr val="FF0000"/>
                </a:solidFill>
              </a:rPr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/**</a:t>
            </a:r>
          </a:p>
          <a:p>
            <a:r>
              <a:rPr lang="en-US" altLang="ko-KR" sz="1100" dirty="0"/>
              <a:t> * </a:t>
            </a:r>
            <a:r>
              <a:rPr lang="en-US" altLang="ko-KR" sz="1100" dirty="0" err="1"/>
              <a:t>TestBundle</a:t>
            </a:r>
            <a:r>
              <a:rPr lang="en-US" altLang="ko-KR" sz="1100" dirty="0"/>
              <a:t> class for testing.</a:t>
            </a:r>
          </a:p>
          <a:p>
            <a:r>
              <a:rPr lang="en-US" altLang="ko-KR" sz="1100" dirty="0"/>
              <a:t> */</a:t>
            </a:r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TestBundle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public static String </a:t>
            </a:r>
            <a:r>
              <a:rPr lang="en-US" altLang="ko-KR" sz="1100" b="1" dirty="0" err="1"/>
              <a:t>testBundle</a:t>
            </a:r>
            <a:r>
              <a:rPr lang="en-US" altLang="ko-KR" sz="1100" b="1" dirty="0"/>
              <a:t>()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    try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DbConnection.testConnection</a:t>
            </a:r>
            <a:r>
              <a:rPr lang="en-US" altLang="ko-KR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TestUtils.sayHello</a:t>
            </a:r>
            <a:r>
              <a:rPr lang="en-US" altLang="ko-KR" sz="1100" dirty="0">
                <a:solidFill>
                  <a:srgbClr val="FF0000"/>
                </a:solidFill>
              </a:rPr>
              <a:t>("UNIVISTA");</a:t>
            </a:r>
          </a:p>
          <a:p>
            <a:r>
              <a:rPr lang="en-US" altLang="ko-KR" sz="1100" dirty="0"/>
              <a:t>        }catch(Exception e)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    return "Hello 555.";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6857999" y="4593264"/>
            <a:ext cx="2129883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4" idx="1"/>
            <a:endCxn id="11" idx="3"/>
          </p:cNvCxnSpPr>
          <p:nvPr/>
        </p:nvCxnSpPr>
        <p:spPr>
          <a:xfrm flipH="1">
            <a:off x="8987882" y="4021166"/>
            <a:ext cx="628185" cy="773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6067" y="3721084"/>
            <a:ext cx="1958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/>
              <a:t>contentpage.jsp</a:t>
            </a:r>
            <a:r>
              <a:rPr lang="ko-KR" altLang="en-US" sz="1100" dirty="0"/>
              <a:t>에서 작성한 코드와 같음</a:t>
            </a:r>
            <a:r>
              <a:rPr lang="en-US" altLang="ko-KR" sz="1100" dirty="0"/>
              <a:t>(15</a:t>
            </a:r>
            <a:r>
              <a:rPr lang="ko-KR" altLang="en-US" sz="1100" dirty="0"/>
              <a:t>페이지 참고</a:t>
            </a:r>
            <a:r>
              <a:rPr lang="en-US" altLang="ko-KR" sz="1100" dirty="0"/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22380" y="3036580"/>
            <a:ext cx="2917786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4" idx="1"/>
            <a:endCxn id="24" idx="3"/>
          </p:cNvCxnSpPr>
          <p:nvPr/>
        </p:nvCxnSpPr>
        <p:spPr>
          <a:xfrm flipH="1" flipV="1">
            <a:off x="9140166" y="3237895"/>
            <a:ext cx="475901" cy="783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256" y="1570092"/>
            <a:ext cx="11070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독립적인 모듈을 개발한 후에 이를 </a:t>
            </a:r>
            <a:r>
              <a:rPr lang="en-US" altLang="ko-KR" dirty="0"/>
              <a:t>AEM-CQ5</a:t>
            </a:r>
            <a:r>
              <a:rPr lang="ko-KR" altLang="en-US" dirty="0"/>
              <a:t>에서 추가해서 사용하는 방법을 공유합니다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대략적인 순서는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이클립스에서 </a:t>
            </a:r>
            <a:r>
              <a:rPr lang="ko-KR" altLang="en-US" dirty="0" err="1"/>
              <a:t>메이븐</a:t>
            </a:r>
            <a:r>
              <a:rPr lang="ko-KR" altLang="en-US" dirty="0"/>
              <a:t> 프로젝트</a:t>
            </a:r>
            <a:r>
              <a:rPr lang="en-US" altLang="ko-KR" dirty="0"/>
              <a:t>(</a:t>
            </a:r>
            <a:r>
              <a:rPr lang="ko-KR" altLang="en-US" dirty="0"/>
              <a:t>자바어플리케이션</a:t>
            </a:r>
            <a:r>
              <a:rPr lang="en-US" altLang="ko-KR" dirty="0"/>
              <a:t>)</a:t>
            </a:r>
            <a:r>
              <a:rPr lang="ko-KR" altLang="en-US" dirty="0"/>
              <a:t> 생성 후</a:t>
            </a:r>
            <a:r>
              <a:rPr lang="en-US" altLang="ko-KR" dirty="0"/>
              <a:t>, </a:t>
            </a:r>
            <a:r>
              <a:rPr lang="ko-KR" altLang="en-US" dirty="0"/>
              <a:t>어플리케이션 개발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메이븐으로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r>
              <a:rPr lang="ko-KR" altLang="en-US" dirty="0"/>
              <a:t> </a:t>
            </a:r>
            <a:r>
              <a:rPr lang="ko-KR" altLang="en-US" dirty="0" err="1"/>
              <a:t>패키징</a:t>
            </a:r>
            <a:r>
              <a:rPr lang="ko-KR" altLang="en-US" dirty="0"/>
              <a:t> 할 때 번들</a:t>
            </a:r>
            <a:r>
              <a:rPr lang="en-US" altLang="ko-KR" dirty="0"/>
              <a:t>(bundle)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AEM </a:t>
            </a:r>
            <a:r>
              <a:rPr lang="en-US" altLang="ko-KR" dirty="0" err="1"/>
              <a:t>WebConsole</a:t>
            </a:r>
            <a:r>
              <a:rPr lang="ko-KR" altLang="en-US" dirty="0"/>
              <a:t>에서 </a:t>
            </a:r>
            <a:r>
              <a:rPr lang="en-US" altLang="ko-KR" dirty="0"/>
              <a:t>jar</a:t>
            </a:r>
            <a:r>
              <a:rPr lang="ko-KR" altLang="en-US" dirty="0"/>
              <a:t>를 </a:t>
            </a:r>
            <a:r>
              <a:rPr lang="en-US" altLang="ko-KR" dirty="0"/>
              <a:t>bundle</a:t>
            </a:r>
            <a:r>
              <a:rPr lang="ko-KR" altLang="en-US" dirty="0"/>
              <a:t>로 </a:t>
            </a:r>
            <a:r>
              <a:rPr lang="en-US" altLang="ko-KR" dirty="0"/>
              <a:t>install.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해당 웹프로젝트에서 </a:t>
            </a:r>
            <a:r>
              <a:rPr lang="en-US" altLang="ko-KR" dirty="0"/>
              <a:t>install</a:t>
            </a:r>
            <a:r>
              <a:rPr lang="ko-KR" altLang="en-US" dirty="0"/>
              <a:t>한 </a:t>
            </a:r>
            <a:r>
              <a:rPr lang="en-US" altLang="ko-KR" dirty="0"/>
              <a:t>bundle</a:t>
            </a:r>
            <a:r>
              <a:rPr lang="ko-KR" altLang="en-US" dirty="0"/>
              <a:t>내에 있는 패키지 </a:t>
            </a:r>
            <a:r>
              <a:rPr lang="en-US" altLang="ko-KR" dirty="0"/>
              <a:t>import </a:t>
            </a:r>
            <a:r>
              <a:rPr lang="ko-KR" altLang="en-US" dirty="0"/>
              <a:t>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1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TestBundle.java </a:t>
            </a:r>
            <a:r>
              <a:rPr lang="ko-KR" altLang="en-US" dirty="0"/>
              <a:t>를 작성했다면</a:t>
            </a:r>
            <a:r>
              <a:rPr lang="en-US" altLang="ko-KR" dirty="0"/>
              <a:t>, </a:t>
            </a:r>
            <a:r>
              <a:rPr lang="ko-KR" altLang="en-US" dirty="0"/>
              <a:t>컴파일을 해야 하는데</a:t>
            </a:r>
            <a:r>
              <a:rPr lang="en-US" altLang="ko-KR" dirty="0"/>
              <a:t>, </a:t>
            </a:r>
            <a:r>
              <a:rPr lang="ko-KR" altLang="en-US" dirty="0"/>
              <a:t>컴파일 방법은 </a:t>
            </a:r>
            <a:r>
              <a:rPr lang="en-US" altLang="ko-KR" dirty="0" err="1"/>
              <a:t>testInnerBundle.bnd</a:t>
            </a:r>
            <a:r>
              <a:rPr lang="en-US" altLang="ko-KR" dirty="0"/>
              <a:t> </a:t>
            </a:r>
            <a:r>
              <a:rPr lang="ko-KR" altLang="en-US" dirty="0"/>
              <a:t>파일을 이용해서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53074" y="2120973"/>
            <a:ext cx="3075442" cy="4619186"/>
            <a:chOff x="785084" y="2120973"/>
            <a:chExt cx="3075442" cy="46191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84" y="2120973"/>
              <a:ext cx="3075442" cy="461918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85085" y="5296828"/>
              <a:ext cx="1333648" cy="24532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49119" y="2388700"/>
            <a:ext cx="496972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1.</a:t>
            </a:r>
            <a:r>
              <a:rPr lang="en-US" altLang="ko-KR" sz="1100" b="1" dirty="0"/>
              <a:t> </a:t>
            </a:r>
            <a:r>
              <a:rPr lang="en-US" altLang="ko-KR" sz="1100" b="1" dirty="0" err="1">
                <a:solidFill>
                  <a:srgbClr val="FF0000"/>
                </a:solidFill>
              </a:rPr>
              <a:t>testInnerBundle.bnd</a:t>
            </a:r>
            <a:r>
              <a:rPr lang="en-US" altLang="ko-KR" sz="1100" dirty="0"/>
              <a:t> </a:t>
            </a:r>
            <a:r>
              <a:rPr lang="ko-KR" altLang="en-US" sz="1100" dirty="0"/>
              <a:t>파일 마우스 </a:t>
            </a:r>
            <a:r>
              <a:rPr lang="ko-KR" altLang="en-US" sz="1100" dirty="0" err="1"/>
              <a:t>우클릭</a:t>
            </a:r>
            <a:r>
              <a:rPr lang="en-US" altLang="ko-KR" sz="1100" dirty="0"/>
              <a:t>-&gt;Tools-&gt;</a:t>
            </a:r>
            <a:r>
              <a:rPr lang="en-US" altLang="ko-KR" sz="1100" b="1" dirty="0">
                <a:solidFill>
                  <a:srgbClr val="FF0000"/>
                </a:solidFill>
              </a:rPr>
              <a:t>Build Bundle</a:t>
            </a:r>
          </a:p>
        </p:txBody>
      </p:sp>
      <p:cxnSp>
        <p:nvCxnSpPr>
          <p:cNvPr id="17" name="직선 화살표 연결선 16"/>
          <p:cNvCxnSpPr>
            <a:stCxn id="16" idx="1"/>
            <a:endCxn id="15" idx="3"/>
          </p:cNvCxnSpPr>
          <p:nvPr/>
        </p:nvCxnSpPr>
        <p:spPr>
          <a:xfrm flipH="1">
            <a:off x="2486723" y="2545474"/>
            <a:ext cx="3962396" cy="287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84" y="5190469"/>
            <a:ext cx="6274304" cy="9273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23045" y="4223134"/>
            <a:ext cx="402187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 err="1"/>
              <a:t>빌드시</a:t>
            </a:r>
            <a:r>
              <a:rPr lang="ko-KR" altLang="en-US" sz="1100" dirty="0"/>
              <a:t> 에러가 발생하면 에러메시지를 확인하도록 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/>
          <p:cNvCxnSpPr>
            <a:stCxn id="25" idx="2"/>
            <a:endCxn id="21" idx="0"/>
          </p:cNvCxnSpPr>
          <p:nvPr/>
        </p:nvCxnSpPr>
        <p:spPr>
          <a:xfrm flipH="1">
            <a:off x="8638536" y="4536681"/>
            <a:ext cx="295447" cy="65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6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(4)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TestBundle</a:t>
            </a:r>
            <a:r>
              <a:rPr lang="en-US" altLang="ko-KR" dirty="0"/>
              <a:t> </a:t>
            </a:r>
            <a:r>
              <a:rPr lang="ko-KR" altLang="en-US" dirty="0"/>
              <a:t>를 실제 </a:t>
            </a:r>
            <a:r>
              <a:rPr lang="en-US" altLang="ko-KR" dirty="0" err="1"/>
              <a:t>contentpage.jsp</a:t>
            </a:r>
            <a:r>
              <a:rPr lang="en-US" altLang="ko-KR" dirty="0"/>
              <a:t> </a:t>
            </a:r>
            <a:r>
              <a:rPr lang="ko-KR" altLang="en-US" dirty="0"/>
              <a:t>안에서 확인해 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981308" y="2022394"/>
            <a:ext cx="47731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&lt;%--</a:t>
            </a:r>
          </a:p>
          <a:p>
            <a:r>
              <a:rPr lang="en-US" altLang="ko-KR" sz="1400" dirty="0"/>
              <a:t>  Test bundle site component </a:t>
            </a:r>
            <a:r>
              <a:rPr lang="en-US" altLang="ko-KR" sz="1400" dirty="0" err="1"/>
              <a:t>component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--%&gt;&lt;%</a:t>
            </a:r>
          </a:p>
          <a:p>
            <a:r>
              <a:rPr lang="en-US" altLang="ko-KR" sz="1400" dirty="0"/>
              <a:t>%&gt;&lt;%@include file="/libs/foundation/</a:t>
            </a:r>
            <a:r>
              <a:rPr lang="en-US" altLang="ko-KR" sz="1400" dirty="0" err="1"/>
              <a:t>global.jsp</a:t>
            </a:r>
            <a:r>
              <a:rPr lang="en-US" altLang="ko-KR" sz="1400" dirty="0"/>
              <a:t>"%&gt;&lt;%</a:t>
            </a:r>
          </a:p>
          <a:p>
            <a:r>
              <a:rPr lang="en-US" altLang="ko-KR" sz="1400" dirty="0"/>
              <a:t>%&gt;&lt;%@page session="false" %&gt;&lt;%</a:t>
            </a:r>
          </a:p>
          <a:p>
            <a:r>
              <a:rPr lang="en-US" altLang="ko-KR" sz="1400" dirty="0"/>
              <a:t>%&gt;&lt;%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&lt;%= </a:t>
            </a:r>
            <a:r>
              <a:rPr lang="en-US" altLang="ko-KR" sz="1400" b="1" dirty="0" err="1">
                <a:solidFill>
                  <a:srgbClr val="FF0000"/>
                </a:solidFill>
              </a:rPr>
              <a:t>test.inner.bundle.TestBundle.testBundle</a:t>
            </a:r>
            <a:r>
              <a:rPr lang="en-US" altLang="ko-KR" sz="1400" b="1" dirty="0">
                <a:solidFill>
                  <a:srgbClr val="FF0000"/>
                </a:solidFill>
              </a:rPr>
              <a:t>() 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  &lt;head&gt;</a:t>
            </a:r>
          </a:p>
          <a:p>
            <a:r>
              <a:rPr lang="en-US" altLang="ko-KR" sz="1400" dirty="0"/>
              <a:t>        &lt;title&gt;Test bundle site&lt;/title&gt;</a:t>
            </a:r>
          </a:p>
          <a:p>
            <a:r>
              <a:rPr lang="en-US" altLang="ko-KR" sz="1400" dirty="0"/>
              <a:t>    &lt;/head&gt;</a:t>
            </a:r>
          </a:p>
          <a:p>
            <a:r>
              <a:rPr lang="en-US" altLang="ko-KR" sz="1400" dirty="0"/>
              <a:t>    &lt;body&gt;</a:t>
            </a:r>
          </a:p>
          <a:p>
            <a:r>
              <a:rPr lang="en-US" altLang="ko-KR" sz="1400" dirty="0"/>
              <a:t>        Hello Test Bundle site.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9581" y="2844436"/>
            <a:ext cx="509610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15</a:t>
            </a:r>
            <a:r>
              <a:rPr lang="ko-KR" altLang="en-US" sz="1100" b="1" dirty="0"/>
              <a:t>페이지</a:t>
            </a:r>
            <a:r>
              <a:rPr lang="ko-KR" altLang="en-US" sz="1100" dirty="0"/>
              <a:t>에서 </a:t>
            </a:r>
            <a:r>
              <a:rPr lang="en-US" altLang="ko-KR" sz="1100" b="1" dirty="0" err="1"/>
              <a:t>contentpage.jsp</a:t>
            </a:r>
            <a:r>
              <a:rPr lang="ko-KR" altLang="en-US" sz="1100" b="1" dirty="0"/>
              <a:t>에서 작성한 코드에서 </a:t>
            </a:r>
            <a:r>
              <a:rPr lang="en-US" altLang="ko-KR" sz="1100" b="1" dirty="0"/>
              <a:t>db.* </a:t>
            </a:r>
            <a:r>
              <a:rPr lang="ko-KR" altLang="en-US" sz="1100" b="1" dirty="0"/>
              <a:t>관련 패키지</a:t>
            </a:r>
            <a:r>
              <a:rPr lang="ko-KR" altLang="en-US" sz="1100" dirty="0"/>
              <a:t>를 직접 참고했던 코드는 삭제하고</a:t>
            </a:r>
            <a:r>
              <a:rPr lang="en-US" altLang="ko-KR" sz="1100" dirty="0"/>
              <a:t> </a:t>
            </a:r>
            <a:r>
              <a:rPr lang="en-US" altLang="ko-KR" sz="1100" b="1" dirty="0" err="1">
                <a:solidFill>
                  <a:srgbClr val="FF0000"/>
                </a:solidFill>
              </a:rPr>
              <a:t>test.inner.bundle.TestBundle.testBundle</a:t>
            </a:r>
            <a:r>
              <a:rPr lang="en-US" altLang="ko-KR" sz="1100" b="1" dirty="0">
                <a:solidFill>
                  <a:srgbClr val="FF0000"/>
                </a:solidFill>
              </a:rPr>
              <a:t>() </a:t>
            </a:r>
            <a:r>
              <a:rPr lang="ko-KR" altLang="en-US" sz="1100" dirty="0"/>
              <a:t>을 이용하여 </a:t>
            </a:r>
            <a:r>
              <a:rPr lang="en-US" altLang="ko-KR" sz="1100" b="1" dirty="0"/>
              <a:t>db.* </a:t>
            </a:r>
            <a:r>
              <a:rPr lang="ko-KR" altLang="en-US" sz="1100" b="1" dirty="0"/>
              <a:t>패키지 </a:t>
            </a:r>
            <a:r>
              <a:rPr lang="ko-KR" altLang="en-US" sz="1100" dirty="0"/>
              <a:t>사용</a:t>
            </a:r>
            <a:r>
              <a:rPr lang="en-US" altLang="ko-KR" sz="1100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1307" y="3497202"/>
            <a:ext cx="4427033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1"/>
            <a:endCxn id="18" idx="3"/>
          </p:cNvCxnSpPr>
          <p:nvPr/>
        </p:nvCxnSpPr>
        <p:spPr>
          <a:xfrm flipH="1">
            <a:off x="5408340" y="3271476"/>
            <a:ext cx="1271241" cy="427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(5)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2154447"/>
            <a:ext cx="9250066" cy="87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console </a:t>
            </a:r>
            <a:r>
              <a:rPr lang="ko-KR" altLang="en-US" dirty="0"/>
              <a:t>화면에 </a:t>
            </a:r>
            <a:r>
              <a:rPr lang="en-US" altLang="ko-KR" dirty="0"/>
              <a:t>DB</a:t>
            </a:r>
            <a:r>
              <a:rPr lang="ko-KR" altLang="en-US" dirty="0"/>
              <a:t>조회 결과와 </a:t>
            </a:r>
            <a:r>
              <a:rPr lang="en-US" altLang="ko-KR" dirty="0" err="1"/>
              <a:t>sayHello</a:t>
            </a:r>
            <a:r>
              <a:rPr lang="ko-KR" altLang="en-US" dirty="0"/>
              <a:t>에 대한 문자열이 정상적으로 나왔는지 확인한다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7991" y="2493594"/>
            <a:ext cx="1884556" cy="29421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57926" y="3707997"/>
            <a:ext cx="7125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16</a:t>
            </a:r>
            <a:r>
              <a:rPr lang="ko-KR" altLang="en-US" sz="1100" b="1" dirty="0"/>
              <a:t>페이지</a:t>
            </a:r>
            <a:r>
              <a:rPr lang="ko-KR" altLang="en-US" sz="1100" dirty="0"/>
              <a:t>에서는 </a:t>
            </a:r>
            <a:r>
              <a:rPr lang="en-US" altLang="ko-KR" sz="1100" b="1" dirty="0"/>
              <a:t>‘Hello~~ univista’</a:t>
            </a:r>
            <a:r>
              <a:rPr lang="en-US" altLang="ko-KR" sz="1100" dirty="0"/>
              <a:t> </a:t>
            </a:r>
            <a:r>
              <a:rPr lang="ko-KR" altLang="en-US" sz="1100" dirty="0"/>
              <a:t>였지만</a:t>
            </a:r>
            <a:r>
              <a:rPr lang="en-US" altLang="ko-KR" sz="1100" dirty="0"/>
              <a:t>, </a:t>
            </a:r>
            <a:r>
              <a:rPr lang="ko-KR" altLang="en-US" sz="1100" dirty="0"/>
              <a:t>여기에서는 </a:t>
            </a:r>
            <a:r>
              <a:rPr lang="en-US" altLang="ko-KR" sz="1100" b="1" dirty="0">
                <a:solidFill>
                  <a:srgbClr val="FF0000"/>
                </a:solidFill>
              </a:rPr>
              <a:t>‘Hello~~ UNIVISTA’</a:t>
            </a:r>
            <a:r>
              <a:rPr lang="en-US" altLang="ko-KR" sz="1100" dirty="0"/>
              <a:t> </a:t>
            </a:r>
            <a:r>
              <a:rPr lang="ko-KR" altLang="en-US" sz="1100" dirty="0"/>
              <a:t>로 </a:t>
            </a:r>
            <a:r>
              <a:rPr lang="en-US" altLang="ko-KR" sz="1100" dirty="0"/>
              <a:t>univista</a:t>
            </a:r>
            <a:r>
              <a:rPr lang="ko-KR" altLang="en-US" sz="1100" dirty="0"/>
              <a:t>가 대문자로 나온다</a:t>
            </a:r>
            <a:r>
              <a:rPr lang="en-US" altLang="ko-KR" sz="1100" dirty="0"/>
              <a:t>. </a:t>
            </a:r>
            <a:r>
              <a:rPr lang="ko-KR" altLang="en-US" sz="1100" dirty="0"/>
              <a:t>이유는  </a:t>
            </a:r>
            <a:r>
              <a:rPr lang="en-US" altLang="ko-KR" sz="1100" b="1" dirty="0" err="1"/>
              <a:t>TestBundle.testBundle</a:t>
            </a:r>
            <a:r>
              <a:rPr lang="en-US" altLang="ko-KR" sz="1100" b="1" dirty="0"/>
              <a:t>() </a:t>
            </a:r>
            <a:r>
              <a:rPr lang="ko-KR" altLang="en-US" sz="1100" dirty="0"/>
              <a:t>내에서 </a:t>
            </a:r>
            <a:r>
              <a:rPr lang="en-US" altLang="ko-KR" sz="1100" dirty="0"/>
              <a:t>‘UNIVISTA’ </a:t>
            </a:r>
            <a:r>
              <a:rPr lang="ko-KR" altLang="en-US" sz="1100" dirty="0"/>
              <a:t>로 문자열을 넘겨주기 때문</a:t>
            </a:r>
            <a:r>
              <a:rPr lang="en-US" altLang="ko-KR" sz="1100" dirty="0"/>
              <a:t>.</a:t>
            </a:r>
          </a:p>
        </p:txBody>
      </p:sp>
      <p:cxnSp>
        <p:nvCxnSpPr>
          <p:cNvPr id="15" name="직선 화살표 연결선 14"/>
          <p:cNvCxnSpPr>
            <a:stCxn id="13" idx="1"/>
            <a:endCxn id="11" idx="2"/>
          </p:cNvCxnSpPr>
          <p:nvPr/>
        </p:nvCxnSpPr>
        <p:spPr>
          <a:xfrm flipH="1" flipV="1">
            <a:off x="1310269" y="2787806"/>
            <a:ext cx="1647657" cy="1220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맺음말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073" y="1369075"/>
            <a:ext cx="1110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AEM </a:t>
            </a:r>
            <a:r>
              <a:rPr lang="ko-KR" altLang="en-US" dirty="0"/>
              <a:t>사이트 내부의 리소스와 데이터만 가지고 사이트를 만든다면 상관없지만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외부 시스템과의 연동이나 외부 라이브러리 등이 필요할 때는 이러한 </a:t>
            </a:r>
            <a:r>
              <a:rPr lang="en-US" altLang="ko-KR" dirty="0"/>
              <a:t>bundle </a:t>
            </a:r>
            <a:r>
              <a:rPr lang="ko-KR" altLang="en-US" dirty="0"/>
              <a:t>개발 및 배포 방식을 활용해 보는 것도 좋을 것 같습니다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좀더 쉽고 편한</a:t>
            </a:r>
            <a:r>
              <a:rPr lang="en-US" altLang="ko-KR" dirty="0"/>
              <a:t>(?) </a:t>
            </a:r>
            <a:r>
              <a:rPr lang="ko-KR" altLang="en-US" dirty="0"/>
              <a:t>방법이 있을 거 같기도 한데</a:t>
            </a:r>
            <a:r>
              <a:rPr lang="en-US" altLang="ko-KR" dirty="0"/>
              <a:t>, </a:t>
            </a:r>
            <a:r>
              <a:rPr lang="ko-KR" altLang="en-US" dirty="0"/>
              <a:t>아직 찾지 못했네요</a:t>
            </a:r>
            <a:r>
              <a:rPr lang="en-US" altLang="ko-KR" dirty="0"/>
              <a:t>. </a:t>
            </a:r>
            <a:r>
              <a:rPr lang="ko-KR" altLang="en-US" dirty="0"/>
              <a:t>혹시 다른 방법들이 있다면 공유 부탁드립니다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참고 자료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073" y="1369075"/>
            <a:ext cx="111066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How to Create a Fully Featured Internet Website (</a:t>
            </a:r>
            <a:r>
              <a:rPr lang="ko-KR" altLang="en-US" sz="1400" dirty="0"/>
              <a:t>사이트 기본생성부터 응용까지 단계별로 설명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2"/>
              </a:rPr>
              <a:t>https://docs.adobe.com/docs/ko/aem/6-1/develop/the-basics/website.html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Apache Felix Maven Bundle Plugin (BND) (pom.xml</a:t>
            </a:r>
            <a:r>
              <a:rPr lang="ko-KR" altLang="en-US" sz="1400" dirty="0"/>
              <a:t>에 </a:t>
            </a:r>
            <a:r>
              <a:rPr lang="en-US" altLang="ko-KR" sz="1400" dirty="0"/>
              <a:t>bundle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패키징</a:t>
            </a:r>
            <a:r>
              <a:rPr lang="ko-KR" altLang="en-US" sz="1400" dirty="0"/>
              <a:t> 하기 위한 플러그인 설명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3"/>
              </a:rPr>
              <a:t>http://felix.apache.org/documentation/subprojects/apache-felix-maven-bundle-plugin-bnd.html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How to Convert a jar File into an </a:t>
            </a:r>
            <a:r>
              <a:rPr lang="en-US" altLang="ko-KR" sz="1400" dirty="0" err="1"/>
              <a:t>OSGi</a:t>
            </a:r>
            <a:r>
              <a:rPr lang="en-US" altLang="ko-KR" sz="1400" dirty="0"/>
              <a:t> Bundle (</a:t>
            </a:r>
            <a:r>
              <a:rPr lang="ko-KR" altLang="en-US" sz="1400" dirty="0"/>
              <a:t>외부</a:t>
            </a:r>
            <a:r>
              <a:rPr lang="en-US" altLang="ko-KR" sz="1400" dirty="0"/>
              <a:t>jar 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manifest.mf</a:t>
            </a:r>
            <a:r>
              <a:rPr lang="en-US" altLang="ko-KR" sz="1400" dirty="0"/>
              <a:t> </a:t>
            </a:r>
            <a:r>
              <a:rPr lang="ko-KR" altLang="en-US" sz="1400" dirty="0"/>
              <a:t>파일만 수정해서 </a:t>
            </a:r>
            <a:r>
              <a:rPr lang="en-US" altLang="ko-KR" sz="1400" dirty="0"/>
              <a:t>bundle </a:t>
            </a:r>
            <a:r>
              <a:rPr lang="ko-KR" altLang="en-US" sz="1400" dirty="0"/>
              <a:t>형태로 만들기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4"/>
              </a:rPr>
              <a:t>https://helpx.adobe.com/experience-manager/kb/ConvertAJarIntoOsgiBundle.html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AEM </a:t>
            </a:r>
            <a:r>
              <a:rPr lang="ko-KR" altLang="en-US" sz="1400" dirty="0"/>
              <a:t>관련 공유 문서 </a:t>
            </a:r>
            <a:r>
              <a:rPr lang="en-US" altLang="ko-KR" sz="1400" dirty="0"/>
              <a:t>(</a:t>
            </a:r>
            <a:r>
              <a:rPr lang="ko-KR" altLang="en-US" sz="1400" dirty="0"/>
              <a:t>내부문서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5"/>
              </a:rPr>
              <a:t>https://docs.google.com/spreadsheets/d/1WGZCunUuvtxfm8SXKd_xvcoJokntaKAVoA6DeGB_0Hc/edit#gid=0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테스트 </a:t>
            </a:r>
            <a:r>
              <a:rPr lang="en-US" altLang="ko-KR" sz="1400" dirty="0"/>
              <a:t>bundle </a:t>
            </a:r>
            <a:r>
              <a:rPr lang="ko-KR" altLang="en-US" sz="1400" dirty="0"/>
              <a:t>소스</a:t>
            </a:r>
            <a:r>
              <a:rPr lang="en-US" altLang="ko-KR" sz="1400" dirty="0"/>
              <a:t>(AEM</a:t>
            </a:r>
            <a:r>
              <a:rPr lang="ko-KR" altLang="en-US" sz="1400" dirty="0"/>
              <a:t>에서 생성한 </a:t>
            </a:r>
            <a:r>
              <a:rPr lang="en-US" altLang="ko-KR" sz="1400" dirty="0"/>
              <a:t>test-bundle </a:t>
            </a:r>
            <a:r>
              <a:rPr lang="ko-KR" altLang="en-US" sz="1400" dirty="0"/>
              <a:t>패키지 파일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aem_package</a:t>
            </a:r>
            <a:r>
              <a:rPr lang="en-US" altLang="ko-KR" sz="1400" dirty="0"/>
              <a:t>/test-bundle-0.0.1.zip)</a:t>
            </a:r>
            <a:r>
              <a:rPr lang="ko-KR" altLang="en-US" sz="1400" dirty="0"/>
              <a:t> 포함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6"/>
              </a:rPr>
              <a:t>https://github.com/wizardee/cq5.git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6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프로젝트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4" y="1931385"/>
            <a:ext cx="3398185" cy="28636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0898" y="1931385"/>
            <a:ext cx="6888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DbConnection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Maria </a:t>
            </a:r>
            <a:r>
              <a:rPr lang="en-US" altLang="ko-KR" dirty="0" err="1"/>
              <a:t>db</a:t>
            </a:r>
            <a:r>
              <a:rPr lang="ko-KR" altLang="en-US" dirty="0"/>
              <a:t>에 접속하여 </a:t>
            </a:r>
            <a:r>
              <a:rPr lang="ko-KR" altLang="en-US" dirty="0" err="1"/>
              <a:t>특정테이블</a:t>
            </a:r>
            <a:r>
              <a:rPr lang="ko-KR" altLang="en-US" dirty="0"/>
              <a:t> 조회한 결과를 </a:t>
            </a:r>
            <a:r>
              <a:rPr lang="en-US" altLang="ko-KR" dirty="0"/>
              <a:t>console</a:t>
            </a:r>
            <a:r>
              <a:rPr lang="ko-KR" altLang="en-US" dirty="0"/>
              <a:t>에 출력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TestUtils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넘겨준 문자열을 이용하여 </a:t>
            </a:r>
            <a:r>
              <a:rPr lang="en-US" altLang="ko-KR" dirty="0"/>
              <a:t>‘Hello~~ </a:t>
            </a:r>
            <a:r>
              <a:rPr lang="ko-KR" altLang="en-US" dirty="0"/>
              <a:t>문자열</a:t>
            </a:r>
            <a:r>
              <a:rPr lang="en-US" altLang="ko-KR" dirty="0"/>
              <a:t>’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9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875162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&lt;Embed-Directory&gt;OSGI-INF/lib&lt;/Embed-Directory&gt;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&lt;Embed-Dependency&gt;*;scope=</a:t>
            </a:r>
            <a:r>
              <a:rPr lang="en-US" altLang="ko-KR" sz="1400" dirty="0" err="1"/>
              <a:t>compile|runtime</a:t>
            </a:r>
            <a:r>
              <a:rPr lang="en-US" altLang="ko-KR" sz="1400" dirty="0"/>
              <a:t>&lt;/Embed-Dependency&gt;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&lt;Embed-Transitive&gt;true&lt;/Embed-Transitive&gt;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&lt;Private-Package&gt;</a:t>
            </a:r>
            <a:r>
              <a:rPr lang="en-US" altLang="ko-KR" sz="1400" b="1" dirty="0">
                <a:solidFill>
                  <a:srgbClr val="FF0000"/>
                </a:solidFill>
              </a:rPr>
              <a:t>db.*</a:t>
            </a:r>
            <a:r>
              <a:rPr lang="en-US" altLang="ko-KR" sz="1400" dirty="0"/>
              <a:t>&lt;/Private-Package&gt;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&lt;Export-Package&gt;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="${version}",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="${version}"&lt;/Export-Package&gt;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54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</a:t>
            </a:r>
            <a:r>
              <a:rPr lang="en-US" altLang="ko-KR" dirty="0"/>
              <a:t>bundle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ko-KR" altLang="en-US" dirty="0"/>
              <a:t> 하기 위한 </a:t>
            </a:r>
            <a:r>
              <a:rPr lang="en-US" altLang="ko-KR" dirty="0"/>
              <a:t>plugin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3" y="3604357"/>
            <a:ext cx="5977054" cy="90073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0"/>
            <a:endCxn id="10" idx="1"/>
          </p:cNvCxnSpPr>
          <p:nvPr/>
        </p:nvCxnSpPr>
        <p:spPr>
          <a:xfrm flipV="1">
            <a:off x="3657600" y="2895201"/>
            <a:ext cx="3759629" cy="70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7229" y="1918010"/>
            <a:ext cx="400694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해당 프로젝트에서 사용하는 외부라이브러리와 관련된 설정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&lt;Embed-Directory /&gt;</a:t>
            </a:r>
          </a:p>
          <a:p>
            <a:r>
              <a:rPr lang="ko-KR" altLang="en-US" sz="1100" dirty="0"/>
              <a:t>외부라이브러리를 사용하는 경우라면 지정한 디렉토리</a:t>
            </a:r>
            <a:r>
              <a:rPr lang="en-US" altLang="ko-KR" sz="1100" dirty="0"/>
              <a:t>(OSGI-INF/lib)</a:t>
            </a:r>
            <a:r>
              <a:rPr lang="ko-KR" altLang="en-US" sz="1100" dirty="0"/>
              <a:t>에 자동으로 외부 라이브러리가 복사된다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&lt;Embed-Dependency /&gt;</a:t>
            </a:r>
          </a:p>
          <a:p>
            <a:r>
              <a:rPr lang="ko-KR" altLang="en-US" sz="1100" dirty="0"/>
              <a:t>의존성 체크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scope </a:t>
            </a:r>
            <a:r>
              <a:rPr lang="ko-KR" altLang="en-US" sz="1100" dirty="0"/>
              <a:t>지정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&lt;Embed-Transitive /&gt;</a:t>
            </a:r>
          </a:p>
          <a:p>
            <a:r>
              <a:rPr lang="ko-KR" altLang="en-US" sz="1100" dirty="0"/>
              <a:t>외부라이브리에서 의존될 패키지 </a:t>
            </a:r>
            <a:r>
              <a:rPr lang="ko-KR" altLang="en-US" sz="1100" dirty="0" err="1"/>
              <a:t>체크여부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8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875162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&lt;Embed-Directory&gt;OSGI-INF/lib&lt;/Embed-Directory&gt;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&lt;Embed-Dependency&gt;*;scope=</a:t>
            </a:r>
            <a:r>
              <a:rPr lang="en-US" altLang="ko-KR" sz="1400" dirty="0" err="1"/>
              <a:t>compile|runtime</a:t>
            </a:r>
            <a:r>
              <a:rPr lang="en-US" altLang="ko-KR" sz="1400" dirty="0"/>
              <a:t>&lt;/Embed-Dependency&gt;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&lt;Embed-Transitive&gt;true&lt;/Embed-Transitive&gt;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&lt;Private-Package&gt;</a:t>
            </a:r>
            <a:r>
              <a:rPr lang="en-US" altLang="ko-KR" sz="1400" b="1" dirty="0">
                <a:solidFill>
                  <a:srgbClr val="FF0000"/>
                </a:solidFill>
              </a:rPr>
              <a:t>db.*</a:t>
            </a:r>
            <a:r>
              <a:rPr lang="en-US" altLang="ko-KR" sz="1400" dirty="0"/>
              <a:t>&lt;/Private-Package&gt;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&lt;Export-Package&gt;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="${version}",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="${version}"&lt;/Export-Package&gt;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54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</a:t>
            </a:r>
            <a:r>
              <a:rPr lang="en-US" altLang="ko-KR" dirty="0"/>
              <a:t>bundle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ko-KR" altLang="en-US" dirty="0"/>
              <a:t> 하기 위한 </a:t>
            </a:r>
            <a:r>
              <a:rPr lang="en-US" altLang="ko-KR" dirty="0"/>
              <a:t>plugin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2" y="4485303"/>
            <a:ext cx="8751627" cy="7223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0"/>
            <a:endCxn id="10" idx="1"/>
          </p:cNvCxnSpPr>
          <p:nvPr/>
        </p:nvCxnSpPr>
        <p:spPr>
          <a:xfrm flipV="1">
            <a:off x="5044886" y="2641285"/>
            <a:ext cx="2372343" cy="18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7229" y="1918010"/>
            <a:ext cx="400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제공할 패키지에 대해 설정한다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&lt;Private-Package /&gt;</a:t>
            </a:r>
          </a:p>
          <a:p>
            <a:r>
              <a:rPr lang="ko-KR" altLang="en-US" sz="1100" dirty="0"/>
              <a:t>보통 최상위 패키지로 설정한다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&lt;Export-Package /&gt;</a:t>
            </a:r>
          </a:p>
          <a:p>
            <a:r>
              <a:rPr lang="ko-KR" altLang="en-US" sz="1100" dirty="0"/>
              <a:t>외부에 공개할 패키지들을 설정한다</a:t>
            </a:r>
            <a:r>
              <a:rPr lang="en-US" altLang="ko-KR" sz="1100" dirty="0"/>
              <a:t>.(</a:t>
            </a:r>
            <a:r>
              <a:rPr lang="ko-KR" altLang="en-US" sz="1100" dirty="0"/>
              <a:t>여기에 지정되어 있지 않은 패키지는 </a:t>
            </a:r>
            <a:r>
              <a:rPr lang="en-US" altLang="ko-KR" sz="1100" dirty="0"/>
              <a:t>AEM </a:t>
            </a:r>
            <a:r>
              <a:rPr lang="ko-KR" altLang="en-US" sz="1100" dirty="0"/>
              <a:t>프로젝트에서 사용할 수 없다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85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44716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pluginManagement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&lt;version&gt;2.5.4&lt;/version&gt;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&lt;extensions&gt;true&lt;/extensions&gt;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pluginManagement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&lt;/build&gt;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앞서 추가한 </a:t>
            </a:r>
            <a:r>
              <a:rPr lang="en-US" altLang="ko-KR" dirty="0"/>
              <a:t>plugin </a:t>
            </a:r>
            <a:r>
              <a:rPr lang="ko-KR" altLang="en-US" dirty="0"/>
              <a:t>다음에 </a:t>
            </a:r>
            <a:r>
              <a:rPr lang="en-US" altLang="ko-KR" dirty="0" err="1"/>
              <a:t>pluginManagement</a:t>
            </a:r>
            <a:r>
              <a:rPr lang="en-US" altLang="ko-KR" dirty="0"/>
              <a:t> </a:t>
            </a:r>
            <a:r>
              <a:rPr lang="ko-KR" altLang="en-US" dirty="0"/>
              <a:t>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2" y="2943923"/>
            <a:ext cx="4170557" cy="323385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  <a:endCxn id="15" idx="1"/>
          </p:cNvCxnSpPr>
          <p:nvPr/>
        </p:nvCxnSpPr>
        <p:spPr>
          <a:xfrm flipV="1">
            <a:off x="4839629" y="2728480"/>
            <a:ext cx="1763117" cy="1832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2746" y="2513036"/>
            <a:ext cx="507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아래 </a:t>
            </a:r>
            <a:r>
              <a:rPr lang="en-US" altLang="ko-KR" sz="1100" dirty="0" err="1"/>
              <a:t>MvnRepository</a:t>
            </a:r>
            <a:r>
              <a:rPr lang="ko-KR" altLang="en-US" sz="1100" dirty="0"/>
              <a:t>에 가면 다양한 버전을 확인해 볼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http://mvnrepository.com/artifact/org.apache.felix/maven-bundle-plugin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379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(4)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37802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&lt;version&gt;0.0.29&lt;/version&gt;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&lt;packaging&gt;bundle&lt;/packaging&gt;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498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Pom.xml </a:t>
            </a:r>
            <a:r>
              <a:rPr lang="ko-KR" altLang="en-US" dirty="0"/>
              <a:t>상단에 아래 </a:t>
            </a:r>
            <a:r>
              <a:rPr lang="ko-KR" altLang="en-US" dirty="0" err="1"/>
              <a:t>패키징</a:t>
            </a:r>
            <a:r>
              <a:rPr lang="ko-KR" altLang="en-US" dirty="0"/>
              <a:t> 형태를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3" y="2631688"/>
            <a:ext cx="3445728" cy="3122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  <a:endCxn id="15" idx="1"/>
          </p:cNvCxnSpPr>
          <p:nvPr/>
        </p:nvCxnSpPr>
        <p:spPr>
          <a:xfrm flipV="1">
            <a:off x="4114801" y="2728480"/>
            <a:ext cx="2487945" cy="59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2746" y="2513036"/>
            <a:ext cx="507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아래 </a:t>
            </a:r>
            <a:r>
              <a:rPr lang="en-US" altLang="ko-KR" sz="1100" dirty="0" err="1"/>
              <a:t>MvnRepository</a:t>
            </a:r>
            <a:r>
              <a:rPr lang="ko-KR" altLang="en-US" sz="1100" dirty="0"/>
              <a:t>에 가면 다양한 버전을 확인해 볼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http://mvnrepository.com/artifact/org.apache.felix/maven-bundle-plugin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Jar </a:t>
            </a:r>
            <a:r>
              <a:rPr lang="ko-KR" altLang="en-US" sz="3200" b="1" dirty="0" err="1"/>
              <a:t>패키징</a:t>
            </a:r>
            <a:r>
              <a:rPr lang="ko-KR" altLang="en-US" sz="3200" b="1" dirty="0"/>
              <a:t> 및 파일 생성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633685"/>
            <a:ext cx="6096851" cy="168616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6102096" y="1871250"/>
            <a:ext cx="738211" cy="77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0307" y="1333603"/>
            <a:ext cx="483962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이클립스에서 </a:t>
            </a:r>
            <a:r>
              <a:rPr lang="en-US" altLang="ko-KR" sz="1100" dirty="0"/>
              <a:t>pom.xml</a:t>
            </a:r>
            <a:r>
              <a:rPr lang="ko-KR" altLang="en-US" sz="1100" dirty="0"/>
              <a:t>을 연 상태에서 </a:t>
            </a:r>
            <a:r>
              <a:rPr lang="ko-KR" altLang="en-US" sz="1100" b="1" dirty="0">
                <a:solidFill>
                  <a:srgbClr val="FF0000"/>
                </a:solidFill>
              </a:rPr>
              <a:t>마우스 </a:t>
            </a:r>
            <a:r>
              <a:rPr lang="ko-KR" altLang="en-US" sz="1100" b="1" dirty="0" err="1">
                <a:solidFill>
                  <a:srgbClr val="FF0000"/>
                </a:solidFill>
              </a:rPr>
              <a:t>우클릭</a:t>
            </a:r>
            <a:r>
              <a:rPr lang="en-US" altLang="ko-KR" sz="1100" b="1" dirty="0">
                <a:solidFill>
                  <a:srgbClr val="FF0000"/>
                </a:solidFill>
              </a:rPr>
              <a:t>-&gt;</a:t>
            </a:r>
            <a:r>
              <a:rPr lang="en-US" altLang="ko-KR" sz="1100" b="1" dirty="0" err="1">
                <a:solidFill>
                  <a:srgbClr val="FF0000"/>
                </a:solidFill>
              </a:rPr>
              <a:t>RunAs</a:t>
            </a:r>
            <a:r>
              <a:rPr lang="en-US" altLang="ko-KR" sz="1100" b="1" dirty="0">
                <a:solidFill>
                  <a:srgbClr val="FF0000"/>
                </a:solidFill>
              </a:rPr>
              <a:t>-&gt;Maven install </a:t>
            </a:r>
            <a:r>
              <a:rPr lang="ko-KR" altLang="en-US" sz="1100" dirty="0"/>
              <a:t>하면 컴파일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패키징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jar </a:t>
            </a:r>
            <a:r>
              <a:rPr lang="ko-KR" altLang="en-US" sz="1100" dirty="0"/>
              <a:t>파일이 생성된다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Jar </a:t>
            </a:r>
            <a:r>
              <a:rPr lang="ko-KR" altLang="en-US" sz="1100" dirty="0"/>
              <a:t>파일의 생성 경로는 아래 메시지에서 확인해 보면 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보통 로컬 </a:t>
            </a:r>
            <a:r>
              <a:rPr lang="en-US" altLang="ko-KR" sz="1100" dirty="0"/>
              <a:t>repository </a:t>
            </a:r>
            <a:r>
              <a:rPr lang="ko-KR" altLang="en-US" sz="1100" dirty="0"/>
              <a:t>밑에 </a:t>
            </a:r>
            <a:r>
              <a:rPr lang="ko-KR" altLang="en-US" sz="1100" dirty="0" err="1"/>
              <a:t>패키지명</a:t>
            </a:r>
            <a:r>
              <a:rPr lang="ko-KR" altLang="en-US" sz="1100" dirty="0"/>
              <a:t> 하위에 위치한다</a:t>
            </a:r>
            <a:r>
              <a:rPr lang="en-US" altLang="ko-KR" sz="1100" dirty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3966304"/>
            <a:ext cx="12037221" cy="20999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34254" y="4094857"/>
            <a:ext cx="5609064" cy="1537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0" idx="2"/>
            <a:endCxn id="24" idx="0"/>
          </p:cNvCxnSpPr>
          <p:nvPr/>
        </p:nvCxnSpPr>
        <p:spPr>
          <a:xfrm flipH="1">
            <a:off x="9238786" y="2408897"/>
            <a:ext cx="21336" cy="168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7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Jar </a:t>
            </a:r>
            <a:r>
              <a:rPr lang="ko-KR" altLang="en-US" sz="3200" b="1" dirty="0" err="1"/>
              <a:t>패키징</a:t>
            </a:r>
            <a:r>
              <a:rPr lang="ko-KR" altLang="en-US" sz="3200" b="1" dirty="0"/>
              <a:t> 및 파일 생성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65140" y="1656985"/>
            <a:ext cx="3931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탐색기에서 해당 위치로 가 보면 </a:t>
            </a:r>
            <a:r>
              <a:rPr lang="en-US" altLang="ko-KR" sz="1100" dirty="0"/>
              <a:t>jar</a:t>
            </a:r>
            <a:r>
              <a:rPr lang="ko-KR" altLang="en-US" sz="1100" dirty="0"/>
              <a:t>파일이 생성되어 있는 것을 확인할 수 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533658"/>
            <a:ext cx="6563641" cy="18862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4256" y="1811930"/>
            <a:ext cx="4471490" cy="3063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0" idx="1"/>
            <a:endCxn id="24" idx="3"/>
          </p:cNvCxnSpPr>
          <p:nvPr/>
        </p:nvCxnSpPr>
        <p:spPr>
          <a:xfrm flipH="1">
            <a:off x="4995746" y="1957067"/>
            <a:ext cx="2569394" cy="8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1453</Words>
  <Application>Microsoft Office PowerPoint</Application>
  <PresentationFormat>와이드스크린</PresentationFormat>
  <Paragraphs>226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CQ5 외부jar 패키지 추가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CQ5 Error Page Handler</dc:title>
  <dc:creator>dyson</dc:creator>
  <cp:lastModifiedBy>univista</cp:lastModifiedBy>
  <cp:revision>110</cp:revision>
  <dcterms:created xsi:type="dcterms:W3CDTF">2016-02-18T01:50:36Z</dcterms:created>
  <dcterms:modified xsi:type="dcterms:W3CDTF">2016-02-25T09:42:09Z</dcterms:modified>
</cp:coreProperties>
</file>