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28F3-37E2-BD4D-ADD0-9C72412D5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EE28F-48D4-7C4F-8892-11F4408DE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2963-3678-6545-A0DE-E2137384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3CA2-78D8-DE44-9A50-D01499CAA1B6}" type="datetimeFigureOut">
              <a:rPr lang="en-BE" smtClean="0"/>
              <a:t>31/12/2021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93A2-1F9F-DE42-BDA9-D41DF85F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563A5-024B-F74A-8761-8EDAD7E4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58CF-2697-544C-8D5E-C3C30BF96A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184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0C66-E008-9241-B80B-67DB1810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F0748-66DC-BC49-BCD2-84855411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799C4-39C2-5F44-95E4-2FCD2A7B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3CA2-78D8-DE44-9A50-D01499CAA1B6}" type="datetimeFigureOut">
              <a:rPr lang="en-BE" smtClean="0"/>
              <a:t>31/12/2021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CDBE-8B4F-9641-9BE0-38F7DB9C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AA47-0F6C-E140-808A-2A40DDD1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58CF-2697-544C-8D5E-C3C30BF96A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013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4092B-DF35-F440-8E4E-FB0C73C36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AEF2A-5C2D-F84C-ADD8-4BCB5E992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57C48-7C83-4146-8DB5-95F8223B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3CA2-78D8-DE44-9A50-D01499CAA1B6}" type="datetimeFigureOut">
              <a:rPr lang="en-BE" smtClean="0"/>
              <a:t>31/12/2021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A768-7E72-454B-BA9F-ADCA20B4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FE09-2221-A24C-8769-598B4C19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58CF-2697-544C-8D5E-C3C30BF96A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1227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117E-98CB-664F-83BC-86525773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C37E-403A-8B44-9948-23EA269D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3512A-B0CE-AA43-A3E0-D1228494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3CA2-78D8-DE44-9A50-D01499CAA1B6}" type="datetimeFigureOut">
              <a:rPr lang="en-BE" smtClean="0"/>
              <a:t>31/12/2021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8ED4-5959-4C46-BFF2-C972E448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204E-6995-3042-9CE6-C1D2BE26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58CF-2697-544C-8D5E-C3C30BF96A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5760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9A82-4406-8E4C-81D3-F8348836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8730E-C96D-4C4D-81BB-7C2E250C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2A61-07CC-7C43-B599-58DE9EA2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3CA2-78D8-DE44-9A50-D01499CAA1B6}" type="datetimeFigureOut">
              <a:rPr lang="en-BE" smtClean="0"/>
              <a:t>31/12/2021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7C4B6-19A5-5540-9B3A-6245CCB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AF2A-B04D-1945-9088-E5173014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58CF-2697-544C-8D5E-C3C30BF96A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421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87D8-7E0D-B04D-BE2B-3CC82A25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4DBE-A45F-AB4A-94AA-96F4A0969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CD913-33D0-5F44-BAF6-0B764C02A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651C-7D6F-AF4E-BD65-626AB38D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3CA2-78D8-DE44-9A50-D01499CAA1B6}" type="datetimeFigureOut">
              <a:rPr lang="en-BE" smtClean="0"/>
              <a:t>31/12/2021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438DA-CA42-F144-9351-5C16DE6A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C454B-68BB-9B42-B869-CD9D4586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58CF-2697-544C-8D5E-C3C30BF96A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65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07A1-B6E7-2643-BA10-1FC4E909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0BCF6-56B6-3D4C-BA25-54305B2B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8A560-155C-6547-B070-F7A89506B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0673F-4628-B043-913B-22C93503E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22A41-6EA0-C645-8177-56582F884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B7BAE-EE60-B048-A28C-2E4913E5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3CA2-78D8-DE44-9A50-D01499CAA1B6}" type="datetimeFigureOut">
              <a:rPr lang="en-BE" smtClean="0"/>
              <a:t>31/12/2021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73C88-120A-DA44-824B-142E7DC7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A2C3A-02C3-9443-A93D-4D9CC2B7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58CF-2697-544C-8D5E-C3C30BF96A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024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256A-4168-4243-9621-D609E106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6DBB3-332F-754B-A503-FAB6FC3E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3CA2-78D8-DE44-9A50-D01499CAA1B6}" type="datetimeFigureOut">
              <a:rPr lang="en-BE" smtClean="0"/>
              <a:t>31/12/2021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FEF6C-C3B6-3643-AF19-2D30E469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5FAB4-4135-3F45-8718-0B2B6CE2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58CF-2697-544C-8D5E-C3C30BF96A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30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9981-0465-2F4D-BEE6-6FD117AD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3CA2-78D8-DE44-9A50-D01499CAA1B6}" type="datetimeFigureOut">
              <a:rPr lang="en-BE" smtClean="0"/>
              <a:t>31/12/2021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A2402-5734-BE48-ACB0-D99FE7B3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48581-ED7F-5144-8B5F-CB0E2C8C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58CF-2697-544C-8D5E-C3C30BF96A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49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9D3E-7931-CF4E-A0AF-88F35511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3D04-E1AC-A546-BAF8-A6F609D7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537F5-B23A-F24D-8FE6-8CDDA7B9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A38CC-92A3-7749-A488-B8381D7C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3CA2-78D8-DE44-9A50-D01499CAA1B6}" type="datetimeFigureOut">
              <a:rPr lang="en-BE" smtClean="0"/>
              <a:t>31/12/2021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6D757-1463-8C49-A136-8368578B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908AB-166D-EC43-A43E-6FD2E8FA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58CF-2697-544C-8D5E-C3C30BF96A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8028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274E-4ECF-A245-AD9E-43E6E76E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181A4-8515-9B4F-BD59-644865B9E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097B-8489-154F-ACC1-DF1A2339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EBF0-93EC-1641-BFD9-F80D81F4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3CA2-78D8-DE44-9A50-D01499CAA1B6}" type="datetimeFigureOut">
              <a:rPr lang="en-BE" smtClean="0"/>
              <a:t>31/12/2021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53D8A-E4FF-4C45-A63F-AA248184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50723-2DC2-8140-8DC6-86A4E1AE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58CF-2697-544C-8D5E-C3C30BF96A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627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F6B18-AE19-B149-815F-3A37E5B7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35F39-DAA5-1C41-812D-327BF09E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61E9-62AF-1E4A-A276-07D8C28AE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3CA2-78D8-DE44-9A50-D01499CAA1B6}" type="datetimeFigureOut">
              <a:rPr lang="en-BE" smtClean="0"/>
              <a:t>31/12/2021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879C-1A79-1B4B-8F7C-E7408126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9677-8C46-C045-9CE3-A8DE3353B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58CF-2697-544C-8D5E-C3C30BF96A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748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hicken leg with solid fill">
            <a:extLst>
              <a:ext uri="{FF2B5EF4-FFF2-40B4-BE49-F238E27FC236}">
                <a16:creationId xmlns:a16="http://schemas.microsoft.com/office/drawing/2014/main" id="{6DB99743-FCCC-E24F-9E3E-D7BF9A0BF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10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urger and drink with solid fill">
            <a:extLst>
              <a:ext uri="{FF2B5EF4-FFF2-40B4-BE49-F238E27FC236}">
                <a16:creationId xmlns:a16="http://schemas.microsoft.com/office/drawing/2014/main" id="{600F2F65-9267-C14D-AB14-320FCB389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estaurant with solid fill">
            <a:extLst>
              <a:ext uri="{FF2B5EF4-FFF2-40B4-BE49-F238E27FC236}">
                <a16:creationId xmlns:a16="http://schemas.microsoft.com/office/drawing/2014/main" id="{234B0EB4-0225-D64D-B37D-093C6D34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4200" y="4572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Horemans</dc:creator>
  <cp:lastModifiedBy>Patrik Horemans</cp:lastModifiedBy>
  <cp:revision>1</cp:revision>
  <dcterms:created xsi:type="dcterms:W3CDTF">2021-12-31T16:26:50Z</dcterms:created>
  <dcterms:modified xsi:type="dcterms:W3CDTF">2021-12-31T16:28:51Z</dcterms:modified>
</cp:coreProperties>
</file>