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3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13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6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2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81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95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60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0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52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22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5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7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1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0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72E25-D5BE-4FE8-B949-2EE17D0A232C}" type="datetimeFigureOut">
              <a:rPr lang="hu-HU" smtClean="0"/>
              <a:t>2025. 01. 30.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8312F-FD02-4180-B729-A4B441A29A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38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4FE1A-E763-42B2-97FC-2416FDBBA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Tervezesi</a:t>
            </a:r>
            <a:r>
              <a:rPr lang="hu-HU" dirty="0"/>
              <a:t> Minta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4273ED-7319-4132-87A2-20E5D216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: Stumpf György</a:t>
            </a:r>
          </a:p>
        </p:txBody>
      </p:sp>
    </p:spTree>
    <p:extLst>
      <p:ext uri="{BB962C8B-B14F-4D97-AF65-F5344CB8AC3E}">
        <p14:creationId xmlns:p14="http://schemas.microsoft.com/office/powerpoint/2010/main" val="1841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7D1EA-5648-4E98-B356-8C2F77EC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Kreációs minták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95BA55-6875-4076-87C1-5AB2749F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„</a:t>
            </a:r>
            <a:r>
              <a:rPr lang="hu-HU" sz="3200" dirty="0" err="1"/>
              <a:t>Factory</a:t>
            </a:r>
            <a:r>
              <a:rPr lang="hu-HU" sz="3200" dirty="0"/>
              <a:t> </a:t>
            </a:r>
            <a:r>
              <a:rPr lang="hu-HU" sz="3200" dirty="0" err="1"/>
              <a:t>method</a:t>
            </a:r>
            <a:r>
              <a:rPr lang="hu-HU" sz="3200" dirty="0"/>
              <a:t>” vehető észre ilyen részeknél.</a:t>
            </a:r>
          </a:p>
          <a:p>
            <a:pPr lvl="1"/>
            <a:r>
              <a:rPr lang="hu-HU" sz="2800" dirty="0"/>
              <a:t>A játéktábla létrehozásának elkülönítése</a:t>
            </a:r>
          </a:p>
          <a:p>
            <a:pPr lvl="1"/>
            <a:endParaRPr lang="hu-HU" sz="28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16EE40B-6627-4E09-B332-40A68B3A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01" y="3942023"/>
            <a:ext cx="304842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3CBE68-BDAE-4068-9F00-CDB44E3B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Szerkezeti minták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46315-7BC5-4C36-A7B8-DFDCE3F22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 minta</a:t>
            </a:r>
          </a:p>
          <a:p>
            <a:pPr lvl="1"/>
            <a:r>
              <a:rPr lang="hu-HU" dirty="0"/>
              <a:t>Konzolos és grafikus megjelenítés összekapcsolása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D5A8EE-D23A-417E-87A9-01652CFABD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5005" y="3961343"/>
            <a:ext cx="2276475" cy="19145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29BD140-BE1C-434C-AFAF-CF925056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75" y="3961343"/>
            <a:ext cx="2324424" cy="18481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AC2A2CA-1392-4D2A-8403-E90D7A4D1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22" y="3751764"/>
            <a:ext cx="229584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CD19CA-AEA3-422A-9281-7F318040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Gyártási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94D638-782C-4EC6-A70B-65DCF2E5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Ez a módszer, azt teszi, hogy a objektumok létrehozásai részleteit és lehetővé teszi a létrehozását testre szabását alosztályokon keresztül.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836A57-6BFB-4DCD-95C2-786D5937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07" y="3643184"/>
            <a:ext cx="5051845" cy="16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4E6411-52C9-495C-839E-2304AEC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MVC (</a:t>
            </a:r>
            <a:r>
              <a:rPr lang="hu-HU" dirty="0" err="1"/>
              <a:t>Model-View-Controller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F706CC-9A0A-4D45-A4CB-90EE9C22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	Egy elterjedt </a:t>
            </a:r>
            <a:r>
              <a:rPr lang="hu-HU" dirty="0" err="1"/>
              <a:t>architekturális</a:t>
            </a:r>
            <a:r>
              <a:rPr lang="hu-HU" dirty="0"/>
              <a:t> tervezési minta, amelyet főként grafikus felhasználói felületek (GUI) és webes alkalmazások fejlesztése során alkalmaznak. </a:t>
            </a:r>
          </a:p>
          <a:p>
            <a:pPr marL="0" indent="0">
              <a:buNone/>
            </a:pPr>
            <a:r>
              <a:rPr lang="hu-HU"/>
              <a:t>	A </a:t>
            </a:r>
            <a:r>
              <a:rPr lang="hu-HU" dirty="0"/>
              <a:t>célja, hogy elkülönítse az alkalmazás logikáját, megjelenítését és vezérlését, ezáltal növelve a kód karbantarthatóságát és </a:t>
            </a:r>
            <a:r>
              <a:rPr lang="hu-HU" dirty="0" err="1"/>
              <a:t>újrafelhasználhatóságát</a:t>
            </a:r>
            <a:r>
              <a:rPr lang="hu-HU" dirty="0"/>
              <a:t>.  </a:t>
            </a:r>
            <a:r>
              <a:rPr lang="hu-HU" sz="2000" dirty="0"/>
              <a:t>Az MVC három fő komponensből áll:  </a:t>
            </a:r>
          </a:p>
          <a:p>
            <a:pPr>
              <a:buFontTx/>
              <a:buChar char="-"/>
            </a:pPr>
            <a:r>
              <a:rPr lang="hu-HU" sz="2000" dirty="0"/>
              <a:t>Modell – Az adatokkal és az üzleti logikával foglalkozik.  </a:t>
            </a:r>
          </a:p>
          <a:p>
            <a:pPr>
              <a:buFontTx/>
              <a:buChar char="-"/>
            </a:pPr>
            <a:r>
              <a:rPr lang="hu-HU" sz="2000" dirty="0"/>
              <a:t>Nézet – Az adatok megjelenítéséért felelős. </a:t>
            </a:r>
          </a:p>
          <a:p>
            <a:pPr>
              <a:buFontTx/>
              <a:buChar char="-"/>
            </a:pPr>
            <a:r>
              <a:rPr lang="hu-HU" sz="2000" dirty="0"/>
              <a:t>Vezérlő – A felhasználói interakciókat kezeli és összekapcsolja a modellt és a nézetet.</a:t>
            </a: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596653-92ED-451C-8616-0234A3A2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917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01:58:20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FBF31F-A92D-4F36-A11C-FBE78D8E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7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93950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39DDE7-BC2D-4C47-9DD3-3B3FE91E9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917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var(--fontFamilyBase)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FamilyBase)"/>
              </a:rPr>
              <a:t>01:58:20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FBF994-3FAC-4529-80E5-51AA6BB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79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93950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-apple-system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36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146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Garamond</vt:lpstr>
      <vt:lpstr>var(--fontFamilyBase)</vt:lpstr>
      <vt:lpstr>Organikus</vt:lpstr>
      <vt:lpstr>Tervezesi Minta</vt:lpstr>
      <vt:lpstr>Kreációs minták</vt:lpstr>
      <vt:lpstr>Szerkezeti minták</vt:lpstr>
      <vt:lpstr>Gyártási módszer</vt:lpstr>
      <vt:lpstr>MVC (Model-View-Controller)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Tervezesi Minta</dc:title>
  <dc:creator>Asus</dc:creator>
  <cp:lastModifiedBy>Asus</cp:lastModifiedBy>
  <cp:revision>15</cp:revision>
  <dcterms:created xsi:type="dcterms:W3CDTF">2025-01-30T15:42:18Z</dcterms:created>
  <dcterms:modified xsi:type="dcterms:W3CDTF">2025-01-30T16:14:10Z</dcterms:modified>
</cp:coreProperties>
</file>