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lee Cutter" userId="0c3bec9d4cdf77b6" providerId="LiveId" clId="{F71A0B24-E1ED-4B18-82D1-6769A1818659}"/>
    <pc:docChg chg="undo custSel delSld modSld">
      <pc:chgData name="Rylee Cutter" userId="0c3bec9d4cdf77b6" providerId="LiveId" clId="{F71A0B24-E1ED-4B18-82D1-6769A1818659}" dt="2024-11-04T04:53:24.073" v="3493" actId="255"/>
      <pc:docMkLst>
        <pc:docMk/>
      </pc:docMkLst>
      <pc:sldChg chg="delSp mod">
        <pc:chgData name="Rylee Cutter" userId="0c3bec9d4cdf77b6" providerId="LiveId" clId="{F71A0B24-E1ED-4B18-82D1-6769A1818659}" dt="2024-11-04T04:34:03.343" v="0" actId="478"/>
        <pc:sldMkLst>
          <pc:docMk/>
          <pc:sldMk cId="3912747309" sldId="268"/>
        </pc:sldMkLst>
        <pc:picChg chg="del">
          <ac:chgData name="Rylee Cutter" userId="0c3bec9d4cdf77b6" providerId="LiveId" clId="{F71A0B24-E1ED-4B18-82D1-6769A1818659}" dt="2024-11-04T04:34:03.343" v="0" actId="478"/>
          <ac:picMkLst>
            <pc:docMk/>
            <pc:sldMk cId="3912747309" sldId="268"/>
            <ac:picMk id="8" creationId="{8DF5E340-F6A4-DAA6-1791-72B611EE994B}"/>
          </ac:picMkLst>
        </pc:picChg>
      </pc:sldChg>
      <pc:sldChg chg="addSp delSp modSp mod setClrOvrMap">
        <pc:chgData name="Rylee Cutter" userId="0c3bec9d4cdf77b6" providerId="LiveId" clId="{F71A0B24-E1ED-4B18-82D1-6769A1818659}" dt="2024-11-04T04:52:19.607" v="3346" actId="20577"/>
        <pc:sldMkLst>
          <pc:docMk/>
          <pc:sldMk cId="2482546811" sldId="310"/>
        </pc:sldMkLst>
        <pc:spChg chg="mod">
          <ac:chgData name="Rylee Cutter" userId="0c3bec9d4cdf77b6" providerId="LiveId" clId="{F71A0B24-E1ED-4B18-82D1-6769A1818659}" dt="2024-11-04T04:49:49.712" v="2533" actId="26606"/>
          <ac:spMkLst>
            <pc:docMk/>
            <pc:sldMk cId="2482546811" sldId="310"/>
            <ac:spMk id="2" creationId="{4F76CB32-901A-4DA0-AA8A-9A7B5A88BFCD}"/>
          </ac:spMkLst>
        </pc:spChg>
        <pc:spChg chg="mod">
          <ac:chgData name="Rylee Cutter" userId="0c3bec9d4cdf77b6" providerId="LiveId" clId="{F71A0B24-E1ED-4B18-82D1-6769A1818659}" dt="2024-11-04T04:52:19.607" v="3346" actId="20577"/>
          <ac:spMkLst>
            <pc:docMk/>
            <pc:sldMk cId="2482546811" sldId="310"/>
            <ac:spMk id="4" creationId="{502A32B3-813C-6F15-23C8-C6110E40800A}"/>
          </ac:spMkLst>
        </pc:spChg>
        <pc:spChg chg="add del">
          <ac:chgData name="Rylee Cutter" userId="0c3bec9d4cdf77b6" providerId="LiveId" clId="{F71A0B24-E1ED-4B18-82D1-6769A1818659}" dt="2024-11-04T04:49:49.696" v="2532" actId="26606"/>
          <ac:spMkLst>
            <pc:docMk/>
            <pc:sldMk cId="2482546811" sldId="310"/>
            <ac:spMk id="1035" creationId="{39E3965E-AC41-4711-9D10-E25ABB132D86}"/>
          </ac:spMkLst>
        </pc:spChg>
        <pc:spChg chg="add del">
          <ac:chgData name="Rylee Cutter" userId="0c3bec9d4cdf77b6" providerId="LiveId" clId="{F71A0B24-E1ED-4B18-82D1-6769A1818659}" dt="2024-11-04T04:49:49.696" v="2532" actId="26606"/>
          <ac:spMkLst>
            <pc:docMk/>
            <pc:sldMk cId="2482546811" sldId="310"/>
            <ac:spMk id="1039" creationId="{548B4202-DCD5-4F8C-B481-743A989A9DFF}"/>
          </ac:spMkLst>
        </pc:spChg>
        <pc:spChg chg="add del">
          <ac:chgData name="Rylee Cutter" userId="0c3bec9d4cdf77b6" providerId="LiveId" clId="{F71A0B24-E1ED-4B18-82D1-6769A1818659}" dt="2024-11-04T04:49:49.696" v="2532" actId="26606"/>
          <ac:spMkLst>
            <pc:docMk/>
            <pc:sldMk cId="2482546811" sldId="310"/>
            <ac:spMk id="1047" creationId="{8EE702CF-91CE-4661-ACBF-3C8160D1B433}"/>
          </ac:spMkLst>
        </pc:spChg>
        <pc:spChg chg="add">
          <ac:chgData name="Rylee Cutter" userId="0c3bec9d4cdf77b6" providerId="LiveId" clId="{F71A0B24-E1ED-4B18-82D1-6769A1818659}" dt="2024-11-04T04:49:49.712" v="2533" actId="26606"/>
          <ac:spMkLst>
            <pc:docMk/>
            <pc:sldMk cId="2482546811" sldId="310"/>
            <ac:spMk id="1049" creationId="{E844E128-FF69-4E9F-8327-6B504B3C5AE1}"/>
          </ac:spMkLst>
        </pc:spChg>
        <pc:picChg chg="del">
          <ac:chgData name="Rylee Cutter" userId="0c3bec9d4cdf77b6" providerId="LiveId" clId="{F71A0B24-E1ED-4B18-82D1-6769A1818659}" dt="2024-11-04T04:35:25.205" v="185" actId="478"/>
          <ac:picMkLst>
            <pc:docMk/>
            <pc:sldMk cId="2482546811" sldId="310"/>
            <ac:picMk id="7" creationId="{AFF23605-5F95-364A-64FF-74889267C61D}"/>
          </ac:picMkLst>
        </pc:picChg>
        <pc:picChg chg="del">
          <ac:chgData name="Rylee Cutter" userId="0c3bec9d4cdf77b6" providerId="LiveId" clId="{F71A0B24-E1ED-4B18-82D1-6769A1818659}" dt="2024-11-04T04:34:36.250" v="8" actId="478"/>
          <ac:picMkLst>
            <pc:docMk/>
            <pc:sldMk cId="2482546811" sldId="310"/>
            <ac:picMk id="9" creationId="{88D43D62-D03E-D32F-E2CD-4030FFDA895F}"/>
          </ac:picMkLst>
        </pc:picChg>
        <pc:picChg chg="add mod ord">
          <ac:chgData name="Rylee Cutter" userId="0c3bec9d4cdf77b6" providerId="LiveId" clId="{F71A0B24-E1ED-4B18-82D1-6769A1818659}" dt="2024-11-04T04:51:19.947" v="2889" actId="1076"/>
          <ac:picMkLst>
            <pc:docMk/>
            <pc:sldMk cId="2482546811" sldId="310"/>
            <ac:picMk id="1026" creationId="{D65310E2-D04D-1953-1104-EEFEDC236503}"/>
          </ac:picMkLst>
        </pc:picChg>
        <pc:picChg chg="add mod">
          <ac:chgData name="Rylee Cutter" userId="0c3bec9d4cdf77b6" providerId="LiveId" clId="{F71A0B24-E1ED-4B18-82D1-6769A1818659}" dt="2024-11-04T04:49:49.712" v="2533" actId="26606"/>
          <ac:picMkLst>
            <pc:docMk/>
            <pc:sldMk cId="2482546811" sldId="310"/>
            <ac:picMk id="1028" creationId="{1CA81A5E-C3ED-06AD-E7A6-A0D374B3505A}"/>
          </ac:picMkLst>
        </pc:picChg>
        <pc:picChg chg="add mod ord">
          <ac:chgData name="Rylee Cutter" userId="0c3bec9d4cdf77b6" providerId="LiveId" clId="{F71A0B24-E1ED-4B18-82D1-6769A1818659}" dt="2024-11-04T04:49:49.712" v="2533" actId="26606"/>
          <ac:picMkLst>
            <pc:docMk/>
            <pc:sldMk cId="2482546811" sldId="310"/>
            <ac:picMk id="1030" creationId="{12FFA4D8-68E7-9F14-2459-8E428B3E9184}"/>
          </ac:picMkLst>
        </pc:picChg>
        <pc:cxnChg chg="add del">
          <ac:chgData name="Rylee Cutter" userId="0c3bec9d4cdf77b6" providerId="LiveId" clId="{F71A0B24-E1ED-4B18-82D1-6769A1818659}" dt="2024-11-04T04:49:49.696" v="2532" actId="26606"/>
          <ac:cxnSpMkLst>
            <pc:docMk/>
            <pc:sldMk cId="2482546811" sldId="310"/>
            <ac:cxnSpMk id="1037" creationId="{1F5DC8C3-BA5F-4EED-BB9A-A14272BD82A1}"/>
          </ac:cxnSpMkLst>
        </pc:cxnChg>
        <pc:cxnChg chg="add del">
          <ac:chgData name="Rylee Cutter" userId="0c3bec9d4cdf77b6" providerId="LiveId" clId="{F71A0B24-E1ED-4B18-82D1-6769A1818659}" dt="2024-11-04T04:49:49.696" v="2532" actId="26606"/>
          <ac:cxnSpMkLst>
            <pc:docMk/>
            <pc:sldMk cId="2482546811" sldId="310"/>
            <ac:cxnSpMk id="1041" creationId="{4FA8A11A-E0A0-4672-A17E-32CC5B422C88}"/>
          </ac:cxnSpMkLst>
        </pc:cxnChg>
        <pc:cxnChg chg="add del">
          <ac:chgData name="Rylee Cutter" userId="0c3bec9d4cdf77b6" providerId="LiveId" clId="{F71A0B24-E1ED-4B18-82D1-6769A1818659}" dt="2024-11-04T04:49:49.696" v="2532" actId="26606"/>
          <ac:cxnSpMkLst>
            <pc:docMk/>
            <pc:sldMk cId="2482546811" sldId="310"/>
            <ac:cxnSpMk id="1043" creationId="{292D7FC5-B427-4FF7-8FC7-9DA3C276DA4A}"/>
          </ac:cxnSpMkLst>
        </pc:cxnChg>
        <pc:cxnChg chg="add del">
          <ac:chgData name="Rylee Cutter" userId="0c3bec9d4cdf77b6" providerId="LiveId" clId="{F71A0B24-E1ED-4B18-82D1-6769A1818659}" dt="2024-11-04T04:49:49.696" v="2532" actId="26606"/>
          <ac:cxnSpMkLst>
            <pc:docMk/>
            <pc:sldMk cId="2482546811" sldId="310"/>
            <ac:cxnSpMk id="1045" creationId="{F7F57F6B-E621-4E40-A34D-2FE12902AA20}"/>
          </ac:cxnSpMkLst>
        </pc:cxnChg>
        <pc:cxnChg chg="add">
          <ac:chgData name="Rylee Cutter" userId="0c3bec9d4cdf77b6" providerId="LiveId" clId="{F71A0B24-E1ED-4B18-82D1-6769A1818659}" dt="2024-11-04T04:49:49.712" v="2533" actId="26606"/>
          <ac:cxnSpMkLst>
            <pc:docMk/>
            <pc:sldMk cId="2482546811" sldId="310"/>
            <ac:cxnSpMk id="1050" creationId="{055CEADF-09EA-423C-8C45-F94AF44D5AF0}"/>
          </ac:cxnSpMkLst>
        </pc:cxnChg>
      </pc:sldChg>
      <pc:sldChg chg="addSp delSp modSp mod">
        <pc:chgData name="Rylee Cutter" userId="0c3bec9d4cdf77b6" providerId="LiveId" clId="{F71A0B24-E1ED-4B18-82D1-6769A1818659}" dt="2024-11-04T04:42:35.489" v="1576" actId="20577"/>
        <pc:sldMkLst>
          <pc:docMk/>
          <pc:sldMk cId="3457669378" sldId="311"/>
        </pc:sldMkLst>
        <pc:spChg chg="mod">
          <ac:chgData name="Rylee Cutter" userId="0c3bec9d4cdf77b6" providerId="LiveId" clId="{F71A0B24-E1ED-4B18-82D1-6769A1818659}" dt="2024-11-04T04:36:20.974" v="234" actId="20577"/>
          <ac:spMkLst>
            <pc:docMk/>
            <pc:sldMk cId="3457669378" sldId="311"/>
            <ac:spMk id="2" creationId="{9FF1CCB0-5638-F958-D448-87F53603E76F}"/>
          </ac:spMkLst>
        </pc:spChg>
        <pc:spChg chg="del mod">
          <ac:chgData name="Rylee Cutter" userId="0c3bec9d4cdf77b6" providerId="LiveId" clId="{F71A0B24-E1ED-4B18-82D1-6769A1818659}" dt="2024-11-04T04:36:33.631" v="235" actId="478"/>
          <ac:spMkLst>
            <pc:docMk/>
            <pc:sldMk cId="3457669378" sldId="311"/>
            <ac:spMk id="3" creationId="{7598EBFF-6B95-6822-34A8-2E69A603A90C}"/>
          </ac:spMkLst>
        </pc:spChg>
        <pc:spChg chg="del">
          <ac:chgData name="Rylee Cutter" userId="0c3bec9d4cdf77b6" providerId="LiveId" clId="{F71A0B24-E1ED-4B18-82D1-6769A1818659}" dt="2024-11-04T04:36:41.743" v="238" actId="478"/>
          <ac:spMkLst>
            <pc:docMk/>
            <pc:sldMk cId="3457669378" sldId="311"/>
            <ac:spMk id="5" creationId="{DBA6CE81-E4D2-800F-428C-C36BFB8D726E}"/>
          </ac:spMkLst>
        </pc:spChg>
        <pc:spChg chg="del">
          <ac:chgData name="Rylee Cutter" userId="0c3bec9d4cdf77b6" providerId="LiveId" clId="{F71A0B24-E1ED-4B18-82D1-6769A1818659}" dt="2024-11-04T04:36:37.264" v="236" actId="478"/>
          <ac:spMkLst>
            <pc:docMk/>
            <pc:sldMk cId="3457669378" sldId="311"/>
            <ac:spMk id="6" creationId="{830C2AEA-A981-C176-D017-888D1A64743C}"/>
          </ac:spMkLst>
        </pc:spChg>
        <pc:spChg chg="del">
          <ac:chgData name="Rylee Cutter" userId="0c3bec9d4cdf77b6" providerId="LiveId" clId="{F71A0B24-E1ED-4B18-82D1-6769A1818659}" dt="2024-11-04T04:36:38.555" v="237" actId="478"/>
          <ac:spMkLst>
            <pc:docMk/>
            <pc:sldMk cId="3457669378" sldId="311"/>
            <ac:spMk id="7" creationId="{20348F08-EED2-4658-4346-0CF627CB8B27}"/>
          </ac:spMkLst>
        </pc:spChg>
        <pc:spChg chg="del">
          <ac:chgData name="Rylee Cutter" userId="0c3bec9d4cdf77b6" providerId="LiveId" clId="{F71A0B24-E1ED-4B18-82D1-6769A1818659}" dt="2024-11-04T04:36:41.743" v="238" actId="478"/>
          <ac:spMkLst>
            <pc:docMk/>
            <pc:sldMk cId="3457669378" sldId="311"/>
            <ac:spMk id="8" creationId="{5C3D93D7-833B-D818-BED6-E1959FE76A24}"/>
          </ac:spMkLst>
        </pc:spChg>
        <pc:spChg chg="del">
          <ac:chgData name="Rylee Cutter" userId="0c3bec9d4cdf77b6" providerId="LiveId" clId="{F71A0B24-E1ED-4B18-82D1-6769A1818659}" dt="2024-11-04T04:36:41.743" v="238" actId="478"/>
          <ac:spMkLst>
            <pc:docMk/>
            <pc:sldMk cId="3457669378" sldId="311"/>
            <ac:spMk id="9" creationId="{6873991E-0EBF-4401-5DF4-B2FC53D34EBF}"/>
          </ac:spMkLst>
        </pc:spChg>
        <pc:spChg chg="del">
          <ac:chgData name="Rylee Cutter" userId="0c3bec9d4cdf77b6" providerId="LiveId" clId="{F71A0B24-E1ED-4B18-82D1-6769A1818659}" dt="2024-11-04T04:36:41.743" v="238" actId="478"/>
          <ac:spMkLst>
            <pc:docMk/>
            <pc:sldMk cId="3457669378" sldId="311"/>
            <ac:spMk id="10" creationId="{314FD060-7AE6-9C2D-79AD-C2E83DFD7A27}"/>
          </ac:spMkLst>
        </pc:spChg>
        <pc:spChg chg="del">
          <ac:chgData name="Rylee Cutter" userId="0c3bec9d4cdf77b6" providerId="LiveId" clId="{F71A0B24-E1ED-4B18-82D1-6769A1818659}" dt="2024-11-04T04:36:41.743" v="238" actId="478"/>
          <ac:spMkLst>
            <pc:docMk/>
            <pc:sldMk cId="3457669378" sldId="311"/>
            <ac:spMk id="11" creationId="{EAA39FA7-4C41-2060-CAFE-887011D5E138}"/>
          </ac:spMkLst>
        </pc:spChg>
        <pc:spChg chg="add mod">
          <ac:chgData name="Rylee Cutter" userId="0c3bec9d4cdf77b6" providerId="LiveId" clId="{F71A0B24-E1ED-4B18-82D1-6769A1818659}" dt="2024-11-04T04:42:35.489" v="1576" actId="20577"/>
          <ac:spMkLst>
            <pc:docMk/>
            <pc:sldMk cId="3457669378" sldId="311"/>
            <ac:spMk id="12" creationId="{CA463DC1-1A3B-5AD7-21C8-6450D9A9368D}"/>
          </ac:spMkLst>
        </pc:spChg>
      </pc:sldChg>
      <pc:sldChg chg="modSp mod">
        <pc:chgData name="Rylee Cutter" userId="0c3bec9d4cdf77b6" providerId="LiveId" clId="{F71A0B24-E1ED-4B18-82D1-6769A1818659}" dt="2024-11-04T04:45:16.839" v="2332" actId="20577"/>
        <pc:sldMkLst>
          <pc:docMk/>
          <pc:sldMk cId="3513500119" sldId="312"/>
        </pc:sldMkLst>
        <pc:spChg chg="mod">
          <ac:chgData name="Rylee Cutter" userId="0c3bec9d4cdf77b6" providerId="LiveId" clId="{F71A0B24-E1ED-4B18-82D1-6769A1818659}" dt="2024-11-04T04:45:16.839" v="2332" actId="20577"/>
          <ac:spMkLst>
            <pc:docMk/>
            <pc:sldMk cId="3513500119" sldId="312"/>
            <ac:spMk id="3" creationId="{52A3F265-EA07-6FB5-330D-8B994AB3CC88}"/>
          </ac:spMkLst>
        </pc:spChg>
      </pc:sldChg>
      <pc:sldChg chg="modSp mod">
        <pc:chgData name="Rylee Cutter" userId="0c3bec9d4cdf77b6" providerId="LiveId" clId="{F71A0B24-E1ED-4B18-82D1-6769A1818659}" dt="2024-11-04T04:53:24.073" v="3493" actId="255"/>
        <pc:sldMkLst>
          <pc:docMk/>
          <pc:sldMk cId="187962045" sldId="313"/>
        </pc:sldMkLst>
        <pc:spChg chg="mod">
          <ac:chgData name="Rylee Cutter" userId="0c3bec9d4cdf77b6" providerId="LiveId" clId="{F71A0B24-E1ED-4B18-82D1-6769A1818659}" dt="2024-11-04T04:53:24.073" v="3493" actId="255"/>
          <ac:spMkLst>
            <pc:docMk/>
            <pc:sldMk cId="187962045" sldId="313"/>
            <ac:spMk id="3" creationId="{7291E328-C7C9-FE7F-D60D-D8D0FB6A73A0}"/>
          </ac:spMkLst>
        </pc:spChg>
      </pc:sldChg>
      <pc:sldChg chg="del">
        <pc:chgData name="Rylee Cutter" userId="0c3bec9d4cdf77b6" providerId="LiveId" clId="{F71A0B24-E1ED-4B18-82D1-6769A1818659}" dt="2024-11-04T04:35:57.922" v="222" actId="47"/>
        <pc:sldMkLst>
          <pc:docMk/>
          <pc:sldMk cId="2107025988" sldId="314"/>
        </pc:sldMkLst>
      </pc:sldChg>
      <pc:sldChg chg="del">
        <pc:chgData name="Rylee Cutter" userId="0c3bec9d4cdf77b6" providerId="LiveId" clId="{F71A0B24-E1ED-4B18-82D1-6769A1818659}" dt="2024-11-04T04:35:59.951" v="223" actId="47"/>
        <pc:sldMkLst>
          <pc:docMk/>
          <pc:sldMk cId="964142260" sldId="315"/>
        </pc:sldMkLst>
      </pc:sldChg>
      <pc:sldChg chg="del">
        <pc:chgData name="Rylee Cutter" userId="0c3bec9d4cdf77b6" providerId="LiveId" clId="{F71A0B24-E1ED-4B18-82D1-6769A1818659}" dt="2024-11-04T04:52:23.856" v="3347" actId="47"/>
        <pc:sldMkLst>
          <pc:docMk/>
          <pc:sldMk cId="596640753" sldId="31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Rylee Cutter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AB54B9-2C5C-9AED-55E8-29188986B82E}"/>
              </a:ext>
            </a:extLst>
          </p:cNvPr>
          <p:cNvSpPr txBox="1"/>
          <p:nvPr/>
        </p:nvSpPr>
        <p:spPr>
          <a:xfrm>
            <a:off x="3072581" y="2956740"/>
            <a:ext cx="614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tx1"/>
                </a:solidFill>
              </a:rPr>
              <a:t>Implementations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A32B3-813C-6F15-23C8-C6110E40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31361"/>
            <a:ext cx="2994815" cy="348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I used animations for the first time while developing this project. Which became crucial to the end result.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I also implemented geolocation to find the user’s city and the weather around.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A81A5E-C3ED-06AD-E7A6-A0D374B35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22" y="900623"/>
            <a:ext cx="3583439" cy="21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5310E2-D04D-1953-1104-EEFEDC23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2625" y="5202527"/>
            <a:ext cx="5321472" cy="14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FFA4D8-68E7-9F14-2459-8E428B3E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5094" y="1850897"/>
            <a:ext cx="3583439" cy="316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CCB0-5638-F958-D448-87F53603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Failures/Struggles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463DC1-1A3B-5AD7-21C8-6450D9A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project took a ton of willpower. The implementation of the geolocator and geocoding packages was extremely difficult at first. Especially because in the </a:t>
            </a:r>
            <a:r>
              <a:rPr lang="en-US" dirty="0" err="1"/>
              <a:t>pub.dev</a:t>
            </a:r>
            <a:r>
              <a:rPr lang="en-US" dirty="0"/>
              <a:t> files, there is not a direct mention to the </a:t>
            </a:r>
            <a:r>
              <a:rPr lang="en-US" dirty="0" err="1"/>
              <a:t>permission_handler</a:t>
            </a:r>
            <a:r>
              <a:rPr lang="en-US" dirty="0"/>
              <a:t> package, which I ended having to use.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Besides programming the actual logic in Dart, I also had to go into the .xml android files to gain access to location permissions. That wasn’t as difficult as the logic, but it did make me have to learn a new skill while doing this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Lastly, the implementation of the .</a:t>
            </a:r>
            <a:r>
              <a:rPr lang="en-US" dirty="0" err="1"/>
              <a:t>json</a:t>
            </a:r>
            <a:r>
              <a:rPr lang="en-US" dirty="0"/>
              <a:t> animations was also new, so the logic of displaying each animation with the correct weather was difficult.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377D-2D5D-51DF-DC7A-23F46E92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F265-EA07-6FB5-330D-8B994AB3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300" dirty="0"/>
              <a:t>  My initial goal was to make a multi-page app which was similar to the standard Apple Weather app. However, during the creation of my app, I realized that the time commitment would have been much greater than I could afford. Furthermore, some of the features were extremely confusing and I had already needed to solidify my basic skills. </a:t>
            </a:r>
          </a:p>
          <a:p>
            <a:pPr marL="201168" lvl="1" indent="0">
              <a:buNone/>
            </a:pPr>
            <a:r>
              <a:rPr lang="en-US" sz="2300" dirty="0"/>
              <a:t>  The app was not a failure. I did achieve features like Geolocation and animation which I did not know how to do before embarking on this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51350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56BB-03AE-2912-1DF7-E501335F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E328-C7C9-FE7F-D60D-D8D0FB6A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/>
              <a:t>Looking at other cities’ weather.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Automatic Geolocation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Light/Dark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Animations</a:t>
            </a:r>
          </a:p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79620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{ECAAF7E9-2088-4A29-B397-FD38676A758F}tf33845126_win32</Template>
  <TotalTime>37</TotalTime>
  <Words>284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Project Report</vt:lpstr>
      <vt:lpstr>Implementations</vt:lpstr>
      <vt:lpstr>Failures/Struggles</vt:lpstr>
      <vt:lpstr>Goal:</vt:lpstr>
      <vt:lpstr>Key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Rylee Cutter</dc:creator>
  <cp:lastModifiedBy>Rylee Cutter</cp:lastModifiedBy>
  <cp:revision>1</cp:revision>
  <dcterms:created xsi:type="dcterms:W3CDTF">2024-09-30T00:29:38Z</dcterms:created>
  <dcterms:modified xsi:type="dcterms:W3CDTF">2024-11-04T04:53:28Z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