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12F99-6EA1-164E-9CB1-141C12734408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6226E13-C0E0-AE44-88A9-B1CE56330E29}">
      <dgm:prSet phldrT="[텍스트]"/>
      <dgm:spPr/>
      <dgm:t>
        <a:bodyPr/>
        <a:lstStyle/>
        <a:p>
          <a:pPr latinLnBrk="1"/>
          <a:r>
            <a:rPr lang="en-US" altLang="ko-KR" dirty="0" err="1"/>
            <a:t>App.vue</a:t>
          </a:r>
          <a:endParaRPr lang="ko-KR" altLang="en-US" dirty="0"/>
        </a:p>
      </dgm:t>
    </dgm:pt>
    <dgm:pt modelId="{9D905FC5-708A-5B4D-BBD7-6D9CE6F0A6CB}" type="parTrans" cxnId="{69FDCA06-2590-C04A-8563-CBE4EF671333}">
      <dgm:prSet/>
      <dgm:spPr/>
      <dgm:t>
        <a:bodyPr/>
        <a:lstStyle/>
        <a:p>
          <a:pPr latinLnBrk="1"/>
          <a:endParaRPr lang="ko-KR" altLang="en-US"/>
        </a:p>
      </dgm:t>
    </dgm:pt>
    <dgm:pt modelId="{5D34054B-83B9-C14E-BFCA-1B3FE32CBF30}" type="sibTrans" cxnId="{69FDCA06-2590-C04A-8563-CBE4EF671333}">
      <dgm:prSet/>
      <dgm:spPr/>
      <dgm:t>
        <a:bodyPr/>
        <a:lstStyle/>
        <a:p>
          <a:pPr latinLnBrk="1"/>
          <a:endParaRPr lang="ko-KR" altLang="en-US"/>
        </a:p>
      </dgm:t>
    </dgm:pt>
    <dgm:pt modelId="{13890646-7265-6E42-94BC-B611FE89E03C}" type="asst">
      <dgm:prSet/>
      <dgm:spPr/>
      <dgm:t>
        <a:bodyPr/>
        <a:lstStyle/>
        <a:p>
          <a:pPr latinLnBrk="1"/>
          <a:r>
            <a:rPr lang="en-US" altLang="ko-KR" dirty="0"/>
            <a:t>sign up</a:t>
          </a:r>
          <a:endParaRPr lang="ko-KR" altLang="en-US" dirty="0"/>
        </a:p>
      </dgm:t>
    </dgm:pt>
    <dgm:pt modelId="{219BFECD-3308-3E49-9C6B-4BCD69B00930}" type="parTrans" cxnId="{9305FE3F-2115-914A-B9FE-3EB7B28A3FAD}">
      <dgm:prSet/>
      <dgm:spPr/>
      <dgm:t>
        <a:bodyPr/>
        <a:lstStyle/>
        <a:p>
          <a:pPr latinLnBrk="1"/>
          <a:endParaRPr lang="ko-KR" altLang="en-US"/>
        </a:p>
      </dgm:t>
    </dgm:pt>
    <dgm:pt modelId="{442DB586-AA34-524A-9BEA-61BCF54165DB}" type="sibTrans" cxnId="{9305FE3F-2115-914A-B9FE-3EB7B28A3FAD}">
      <dgm:prSet/>
      <dgm:spPr/>
      <dgm:t>
        <a:bodyPr/>
        <a:lstStyle/>
        <a:p>
          <a:pPr latinLnBrk="1"/>
          <a:endParaRPr lang="ko-KR" altLang="en-US"/>
        </a:p>
      </dgm:t>
    </dgm:pt>
    <dgm:pt modelId="{FEB68013-1837-9A41-AB6C-9FF3C1E15B61}" type="asst">
      <dgm:prSet/>
      <dgm:spPr/>
      <dgm:t>
        <a:bodyPr/>
        <a:lstStyle/>
        <a:p>
          <a:pPr latinLnBrk="1"/>
          <a:r>
            <a:rPr lang="en-US" altLang="ko-KR" dirty="0"/>
            <a:t>profile</a:t>
          </a:r>
          <a:endParaRPr lang="ko-KR" altLang="en-US" dirty="0"/>
        </a:p>
      </dgm:t>
    </dgm:pt>
    <dgm:pt modelId="{F8CE771F-CF37-0649-8575-6D6B8C4A5392}" type="parTrans" cxnId="{A7A5BD4E-E37B-B248-A757-180E9B9635D8}">
      <dgm:prSet/>
      <dgm:spPr/>
      <dgm:t>
        <a:bodyPr/>
        <a:lstStyle/>
        <a:p>
          <a:pPr latinLnBrk="1"/>
          <a:endParaRPr lang="ko-KR" altLang="en-US"/>
        </a:p>
      </dgm:t>
    </dgm:pt>
    <dgm:pt modelId="{4A23EC3E-244D-E740-B62A-6C40A2CC5807}" type="sibTrans" cxnId="{A7A5BD4E-E37B-B248-A757-180E9B9635D8}">
      <dgm:prSet/>
      <dgm:spPr/>
      <dgm:t>
        <a:bodyPr/>
        <a:lstStyle/>
        <a:p>
          <a:pPr latinLnBrk="1"/>
          <a:endParaRPr lang="ko-KR" altLang="en-US"/>
        </a:p>
      </dgm:t>
    </dgm:pt>
    <dgm:pt modelId="{459FFB30-1215-174B-8B5A-568658DDC1D9}" type="asst">
      <dgm:prSet/>
      <dgm:spPr/>
      <dgm:t>
        <a:bodyPr/>
        <a:lstStyle/>
        <a:p>
          <a:pPr latinLnBrk="1"/>
          <a:r>
            <a:rPr lang="en-US" altLang="ko-KR" dirty="0"/>
            <a:t>follow</a:t>
          </a:r>
          <a:endParaRPr lang="ko-KR" altLang="en-US" dirty="0"/>
        </a:p>
      </dgm:t>
    </dgm:pt>
    <dgm:pt modelId="{D20DA5EE-6540-7249-A6F8-6C1A58EA8068}" type="parTrans" cxnId="{A1BAC37D-CF9B-334E-AC9E-5CB05FEA2FAC}">
      <dgm:prSet/>
      <dgm:spPr/>
      <dgm:t>
        <a:bodyPr/>
        <a:lstStyle/>
        <a:p>
          <a:pPr latinLnBrk="1"/>
          <a:endParaRPr lang="ko-KR" altLang="en-US"/>
        </a:p>
      </dgm:t>
    </dgm:pt>
    <dgm:pt modelId="{D47C791D-AA4B-FA4F-AEF0-95321C8380E2}" type="sibTrans" cxnId="{A1BAC37D-CF9B-334E-AC9E-5CB05FEA2FAC}">
      <dgm:prSet/>
      <dgm:spPr/>
      <dgm:t>
        <a:bodyPr/>
        <a:lstStyle/>
        <a:p>
          <a:pPr latinLnBrk="1"/>
          <a:endParaRPr lang="ko-KR" altLang="en-US"/>
        </a:p>
      </dgm:t>
    </dgm:pt>
    <dgm:pt modelId="{47DEFDA6-1DE8-0842-BCE9-86D200E7D535}" type="asst">
      <dgm:prSet/>
      <dgm:spPr/>
      <dgm:t>
        <a:bodyPr/>
        <a:lstStyle/>
        <a:p>
          <a:pPr latinLnBrk="1"/>
          <a:r>
            <a:rPr lang="ko-KR" altLang="en-US" dirty="0"/>
            <a:t>작성한 리뷰</a:t>
          </a:r>
        </a:p>
      </dgm:t>
    </dgm:pt>
    <dgm:pt modelId="{618DDAA7-7541-544B-91ED-3EE1D968893D}" type="parTrans" cxnId="{0973946D-AB7A-E64C-99F4-40ABEDFD0C2F}">
      <dgm:prSet/>
      <dgm:spPr/>
      <dgm:t>
        <a:bodyPr/>
        <a:lstStyle/>
        <a:p>
          <a:pPr latinLnBrk="1"/>
          <a:endParaRPr lang="ko-KR" altLang="en-US"/>
        </a:p>
      </dgm:t>
    </dgm:pt>
    <dgm:pt modelId="{A1D49499-AFB4-3B44-9B79-CA4B97A223AA}" type="sibTrans" cxnId="{0973946D-AB7A-E64C-99F4-40ABEDFD0C2F}">
      <dgm:prSet/>
      <dgm:spPr/>
      <dgm:t>
        <a:bodyPr/>
        <a:lstStyle/>
        <a:p>
          <a:pPr latinLnBrk="1"/>
          <a:endParaRPr lang="ko-KR" altLang="en-US"/>
        </a:p>
      </dgm:t>
    </dgm:pt>
    <dgm:pt modelId="{A6FB68BE-C026-CA47-AB89-6BE1BC16D31E}" type="asst">
      <dgm:prSet/>
      <dgm:spPr/>
      <dgm:t>
        <a:bodyPr/>
        <a:lstStyle/>
        <a:p>
          <a:pPr latinLnBrk="1"/>
          <a:r>
            <a:rPr lang="ko-KR" altLang="en-US" dirty="0"/>
            <a:t>좋아요</a:t>
          </a:r>
        </a:p>
      </dgm:t>
    </dgm:pt>
    <dgm:pt modelId="{84092E48-9B77-A148-A06B-FA34EBAE62AE}" type="parTrans" cxnId="{FE01B2FD-05DB-244F-9DCF-F710648AB655}">
      <dgm:prSet/>
      <dgm:spPr/>
      <dgm:t>
        <a:bodyPr/>
        <a:lstStyle/>
        <a:p>
          <a:pPr latinLnBrk="1"/>
          <a:endParaRPr lang="ko-KR" altLang="en-US"/>
        </a:p>
      </dgm:t>
    </dgm:pt>
    <dgm:pt modelId="{DCD707AB-062D-0D46-8241-6697EF1C2992}" type="sibTrans" cxnId="{FE01B2FD-05DB-244F-9DCF-F710648AB655}">
      <dgm:prSet/>
      <dgm:spPr/>
      <dgm:t>
        <a:bodyPr/>
        <a:lstStyle/>
        <a:p>
          <a:pPr latinLnBrk="1"/>
          <a:endParaRPr lang="ko-KR" altLang="en-US"/>
        </a:p>
      </dgm:t>
    </dgm:pt>
    <dgm:pt modelId="{B8FF07C2-468B-4B4E-8B74-B1939E7B0C42}" type="asst">
      <dgm:prSet/>
      <dgm:spPr/>
      <dgm:t>
        <a:bodyPr/>
        <a:lstStyle/>
        <a:p>
          <a:pPr latinLnBrk="1"/>
          <a:r>
            <a:rPr lang="ko-KR" altLang="en-US" dirty="0"/>
            <a:t>설정</a:t>
          </a:r>
          <a:r>
            <a:rPr lang="en-US" altLang="ko-KR" dirty="0"/>
            <a:t>(</a:t>
          </a:r>
          <a:r>
            <a:rPr lang="ko-KR" altLang="en-US" dirty="0"/>
            <a:t>회원 정보 수정</a:t>
          </a:r>
          <a:r>
            <a:rPr lang="en-US" altLang="ko-KR" dirty="0"/>
            <a:t>)</a:t>
          </a:r>
          <a:endParaRPr lang="ko-KR" altLang="en-US" dirty="0"/>
        </a:p>
      </dgm:t>
    </dgm:pt>
    <dgm:pt modelId="{21D1A7FC-4A7A-1D45-87B7-8FD9C1685950}" type="parTrans" cxnId="{2F726971-A843-5848-84F8-A8B8BD3426AD}">
      <dgm:prSet/>
      <dgm:spPr/>
      <dgm:t>
        <a:bodyPr/>
        <a:lstStyle/>
        <a:p>
          <a:pPr latinLnBrk="1"/>
          <a:endParaRPr lang="ko-KR" altLang="en-US"/>
        </a:p>
      </dgm:t>
    </dgm:pt>
    <dgm:pt modelId="{05909493-9B4D-4F43-BC4F-A7D95B2E5AD8}" type="sibTrans" cxnId="{2F726971-A843-5848-84F8-A8B8BD3426AD}">
      <dgm:prSet/>
      <dgm:spPr/>
      <dgm:t>
        <a:bodyPr/>
        <a:lstStyle/>
        <a:p>
          <a:pPr latinLnBrk="1"/>
          <a:endParaRPr lang="ko-KR" altLang="en-US"/>
        </a:p>
      </dgm:t>
    </dgm:pt>
    <dgm:pt modelId="{579F8A41-C4C1-7E46-9EBD-4D5F60E3DBD4}" type="asst">
      <dgm:prSet/>
      <dgm:spPr/>
      <dgm:t>
        <a:bodyPr/>
        <a:lstStyle/>
        <a:p>
          <a:pPr latinLnBrk="1"/>
          <a:r>
            <a:rPr lang="ko-KR" altLang="en-US" dirty="0"/>
            <a:t>회원탈퇴</a:t>
          </a:r>
        </a:p>
      </dgm:t>
    </dgm:pt>
    <dgm:pt modelId="{650AF044-EE46-FD49-B119-4E5F4A0C412B}" type="parTrans" cxnId="{2AFA7C3A-BDCB-7A4D-9ABD-24D4E1047091}">
      <dgm:prSet/>
      <dgm:spPr/>
      <dgm:t>
        <a:bodyPr/>
        <a:lstStyle/>
        <a:p>
          <a:pPr latinLnBrk="1"/>
          <a:endParaRPr lang="ko-KR" altLang="en-US"/>
        </a:p>
      </dgm:t>
    </dgm:pt>
    <dgm:pt modelId="{1D243710-49B2-7D48-BD38-C06A58C63D86}" type="sibTrans" cxnId="{2AFA7C3A-BDCB-7A4D-9ABD-24D4E1047091}">
      <dgm:prSet/>
      <dgm:spPr/>
      <dgm:t>
        <a:bodyPr/>
        <a:lstStyle/>
        <a:p>
          <a:pPr latinLnBrk="1"/>
          <a:endParaRPr lang="ko-KR" altLang="en-US"/>
        </a:p>
      </dgm:t>
    </dgm:pt>
    <dgm:pt modelId="{BAFA6ADA-E1A6-1E45-897B-CED88B4355B8}" type="asst">
      <dgm:prSet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93288A0F-4808-194C-81FA-529464486A84}" type="parTrans" cxnId="{94DD93CD-322D-3945-BDD8-9BDBC0810222}">
      <dgm:prSet/>
      <dgm:spPr/>
      <dgm:t>
        <a:bodyPr/>
        <a:lstStyle/>
        <a:p>
          <a:pPr latinLnBrk="1"/>
          <a:endParaRPr lang="ko-KR" altLang="en-US"/>
        </a:p>
      </dgm:t>
    </dgm:pt>
    <dgm:pt modelId="{815CCD4C-E392-FE4B-B562-070FDD177217}" type="sibTrans" cxnId="{94DD93CD-322D-3945-BDD8-9BDBC0810222}">
      <dgm:prSet/>
      <dgm:spPr/>
      <dgm:t>
        <a:bodyPr/>
        <a:lstStyle/>
        <a:p>
          <a:pPr latinLnBrk="1"/>
          <a:endParaRPr lang="ko-KR" altLang="en-US"/>
        </a:p>
      </dgm:t>
    </dgm:pt>
    <dgm:pt modelId="{356D4E06-38F5-E248-BC54-96D93B2D069E}" type="asst">
      <dgm:prSet/>
      <dgm:spPr/>
      <dgm:t>
        <a:bodyPr/>
        <a:lstStyle/>
        <a:p>
          <a:pPr latinLnBrk="1"/>
          <a:r>
            <a:rPr lang="ko-KR" altLang="en-US" dirty="0"/>
            <a:t>자유 게시판</a:t>
          </a:r>
        </a:p>
      </dgm:t>
    </dgm:pt>
    <dgm:pt modelId="{EFC6BF0B-41B0-B440-9848-6ACED3168254}" type="parTrans" cxnId="{02C10313-BE63-A44A-B9D2-F9DD28D54821}">
      <dgm:prSet/>
      <dgm:spPr/>
      <dgm:t>
        <a:bodyPr/>
        <a:lstStyle/>
        <a:p>
          <a:pPr latinLnBrk="1"/>
          <a:endParaRPr lang="ko-KR" altLang="en-US"/>
        </a:p>
      </dgm:t>
    </dgm:pt>
    <dgm:pt modelId="{385274B6-D662-DE48-9CD4-87CFDDD80D4E}" type="sibTrans" cxnId="{02C10313-BE63-A44A-B9D2-F9DD28D54821}">
      <dgm:prSet/>
      <dgm:spPr/>
      <dgm:t>
        <a:bodyPr/>
        <a:lstStyle/>
        <a:p>
          <a:pPr latinLnBrk="1"/>
          <a:endParaRPr lang="ko-KR" altLang="en-US"/>
        </a:p>
      </dgm:t>
    </dgm:pt>
    <dgm:pt modelId="{9C6FE979-8A2E-E84A-BBFB-FD974FA8FFE3}">
      <dgm:prSet/>
      <dgm:spPr/>
      <dgm:t>
        <a:bodyPr/>
        <a:lstStyle/>
        <a:p>
          <a:pPr latinLnBrk="1"/>
          <a:r>
            <a:rPr lang="en-US" altLang="ko-KR" dirty="0"/>
            <a:t>user list</a:t>
          </a:r>
          <a:endParaRPr lang="ko-KR" altLang="en-US" dirty="0"/>
        </a:p>
      </dgm:t>
    </dgm:pt>
    <dgm:pt modelId="{3795D24D-96E2-AB47-9455-84C1484997BF}" type="parTrans" cxnId="{9B000DD1-5734-6546-883A-94C6AF999266}">
      <dgm:prSet/>
      <dgm:spPr/>
      <dgm:t>
        <a:bodyPr/>
        <a:lstStyle/>
        <a:p>
          <a:pPr latinLnBrk="1"/>
          <a:endParaRPr lang="ko-KR" altLang="en-US"/>
        </a:p>
      </dgm:t>
    </dgm:pt>
    <dgm:pt modelId="{12F75ED9-5B40-044E-B8C8-C98D06CCE3C6}" type="sibTrans" cxnId="{9B000DD1-5734-6546-883A-94C6AF999266}">
      <dgm:prSet/>
      <dgm:spPr/>
      <dgm:t>
        <a:bodyPr/>
        <a:lstStyle/>
        <a:p>
          <a:pPr latinLnBrk="1"/>
          <a:endParaRPr lang="ko-KR" altLang="en-US"/>
        </a:p>
      </dgm:t>
    </dgm:pt>
    <dgm:pt modelId="{2FEEDF31-84DF-9D4B-B779-D212343809E8}">
      <dgm:prSet/>
      <dgm:spPr/>
      <dgm:t>
        <a:bodyPr/>
        <a:lstStyle/>
        <a:p>
          <a:pPr latinLnBrk="1"/>
          <a:r>
            <a:rPr lang="en-US" altLang="ko-KR" dirty="0"/>
            <a:t>follower </a:t>
          </a:r>
          <a:endParaRPr lang="ko-KR" altLang="en-US" dirty="0"/>
        </a:p>
      </dgm:t>
    </dgm:pt>
    <dgm:pt modelId="{4F2B413B-6A4A-EA4A-972B-849C75F8DEDA}" type="parTrans" cxnId="{28986744-EF78-4142-8F56-BB0CC0219DF4}">
      <dgm:prSet/>
      <dgm:spPr/>
      <dgm:t>
        <a:bodyPr/>
        <a:lstStyle/>
        <a:p>
          <a:pPr latinLnBrk="1"/>
          <a:endParaRPr lang="ko-KR" altLang="en-US"/>
        </a:p>
      </dgm:t>
    </dgm:pt>
    <dgm:pt modelId="{0B1F009E-CE00-6846-9090-DE191FB8BB0D}" type="sibTrans" cxnId="{28986744-EF78-4142-8F56-BB0CC0219DF4}">
      <dgm:prSet/>
      <dgm:spPr/>
      <dgm:t>
        <a:bodyPr/>
        <a:lstStyle/>
        <a:p>
          <a:pPr latinLnBrk="1"/>
          <a:endParaRPr lang="ko-KR" altLang="en-US"/>
        </a:p>
      </dgm:t>
    </dgm:pt>
    <dgm:pt modelId="{D36904AE-67DB-E54C-BCA1-DE29BDA742FD}">
      <dgm:prSet/>
      <dgm:spPr/>
      <dgm:t>
        <a:bodyPr/>
        <a:lstStyle/>
        <a:p>
          <a:pPr latinLnBrk="1"/>
          <a:r>
            <a:rPr lang="en-US" altLang="ko-KR" dirty="0"/>
            <a:t>user list</a:t>
          </a:r>
          <a:endParaRPr lang="ko-KR" altLang="en-US" dirty="0"/>
        </a:p>
      </dgm:t>
    </dgm:pt>
    <dgm:pt modelId="{5618592D-F07F-2B45-929F-CAC33F888A78}" type="parTrans" cxnId="{EB1069F8-F77C-834A-8C2E-CC2EFEF70211}">
      <dgm:prSet/>
      <dgm:spPr/>
      <dgm:t>
        <a:bodyPr/>
        <a:lstStyle/>
        <a:p>
          <a:pPr latinLnBrk="1"/>
          <a:endParaRPr lang="ko-KR" altLang="en-US"/>
        </a:p>
      </dgm:t>
    </dgm:pt>
    <dgm:pt modelId="{37A5878E-608C-1C45-8818-B74EAA19B084}" type="sibTrans" cxnId="{EB1069F8-F77C-834A-8C2E-CC2EFEF70211}">
      <dgm:prSet/>
      <dgm:spPr/>
      <dgm:t>
        <a:bodyPr/>
        <a:lstStyle/>
        <a:p>
          <a:pPr latinLnBrk="1"/>
          <a:endParaRPr lang="ko-KR" altLang="en-US"/>
        </a:p>
      </dgm:t>
    </dgm:pt>
    <dgm:pt modelId="{3694E08C-B670-1746-83ED-EFB101500940}">
      <dgm:prSet/>
      <dgm:spPr/>
      <dgm:t>
        <a:bodyPr/>
        <a:lstStyle/>
        <a:p>
          <a:pPr latinLnBrk="1"/>
          <a:r>
            <a:rPr lang="en-US" altLang="ko-KR" dirty="0"/>
            <a:t>list</a:t>
          </a:r>
          <a:endParaRPr lang="ko-KR" altLang="en-US" dirty="0"/>
        </a:p>
      </dgm:t>
    </dgm:pt>
    <dgm:pt modelId="{F605136C-7A29-AD48-AC89-D90EC21B3FC4}" type="parTrans" cxnId="{00E9E6DD-B7F5-B849-8431-4B86347BE719}">
      <dgm:prSet/>
      <dgm:spPr/>
      <dgm:t>
        <a:bodyPr/>
        <a:lstStyle/>
        <a:p>
          <a:pPr latinLnBrk="1"/>
          <a:endParaRPr lang="ko-KR" altLang="en-US"/>
        </a:p>
      </dgm:t>
    </dgm:pt>
    <dgm:pt modelId="{3A9A312E-41EE-7448-A5AD-1B95EBD6007D}" type="sibTrans" cxnId="{00E9E6DD-B7F5-B849-8431-4B86347BE719}">
      <dgm:prSet/>
      <dgm:spPr/>
      <dgm:t>
        <a:bodyPr/>
        <a:lstStyle/>
        <a:p>
          <a:pPr latinLnBrk="1"/>
          <a:endParaRPr lang="ko-KR" altLang="en-US"/>
        </a:p>
      </dgm:t>
    </dgm:pt>
    <dgm:pt modelId="{7A55F32D-5BF0-B944-95F2-44B427A8BEDE}" type="asst">
      <dgm:prSet/>
      <dgm:spPr/>
      <dgm:t>
        <a:bodyPr/>
        <a:lstStyle/>
        <a:p>
          <a:pPr latinLnBrk="1"/>
          <a:r>
            <a:rPr lang="en-US" altLang="ko-KR" dirty="0"/>
            <a:t>review list</a:t>
          </a:r>
          <a:endParaRPr lang="ko-KR" altLang="en-US" dirty="0"/>
        </a:p>
      </dgm:t>
    </dgm:pt>
    <dgm:pt modelId="{EB15BA62-720A-1441-9059-9C09EACCD58F}" type="parTrans" cxnId="{ED3B42B5-54DC-CA43-A584-ED26AF567B5C}">
      <dgm:prSet/>
      <dgm:spPr/>
      <dgm:t>
        <a:bodyPr/>
        <a:lstStyle/>
        <a:p>
          <a:pPr latinLnBrk="1"/>
          <a:endParaRPr lang="ko-KR" altLang="en-US"/>
        </a:p>
      </dgm:t>
    </dgm:pt>
    <dgm:pt modelId="{9F69BC87-718C-8D4C-AA04-265AA54C0D8F}" type="sibTrans" cxnId="{ED3B42B5-54DC-CA43-A584-ED26AF567B5C}">
      <dgm:prSet/>
      <dgm:spPr/>
      <dgm:t>
        <a:bodyPr/>
        <a:lstStyle/>
        <a:p>
          <a:pPr latinLnBrk="1"/>
          <a:endParaRPr lang="ko-KR" altLang="en-US"/>
        </a:p>
      </dgm:t>
    </dgm:pt>
    <dgm:pt modelId="{2FC576E2-3AD2-1A49-B013-92DB4A6E3D61}" type="asst">
      <dgm:prSet phldrT="[텍스트]"/>
      <dgm:spPr/>
      <dgm:t>
        <a:bodyPr/>
        <a:lstStyle/>
        <a:p>
          <a:pPr latinLnBrk="1"/>
          <a:r>
            <a:rPr lang="en-US" altLang="ko-KR" dirty="0"/>
            <a:t>User</a:t>
          </a:r>
        </a:p>
      </dgm:t>
    </dgm:pt>
    <dgm:pt modelId="{28F67518-C7D0-8947-AA68-155B340737DD}" type="sibTrans" cxnId="{D51BC7B0-F56F-0542-A64B-9C26D3B900F8}">
      <dgm:prSet/>
      <dgm:spPr/>
      <dgm:t>
        <a:bodyPr/>
        <a:lstStyle/>
        <a:p>
          <a:pPr latinLnBrk="1"/>
          <a:endParaRPr lang="ko-KR" altLang="en-US"/>
        </a:p>
      </dgm:t>
    </dgm:pt>
    <dgm:pt modelId="{069E9A20-5259-3B42-99BE-FF4229D6FBAD}" type="parTrans" cxnId="{D51BC7B0-F56F-0542-A64B-9C26D3B900F8}">
      <dgm:prSet/>
      <dgm:spPr/>
      <dgm:t>
        <a:bodyPr/>
        <a:lstStyle/>
        <a:p>
          <a:pPr latinLnBrk="1"/>
          <a:endParaRPr lang="ko-KR" altLang="en-US"/>
        </a:p>
      </dgm:t>
    </dgm:pt>
    <dgm:pt modelId="{D0777353-8A5F-DA4C-851D-D2E1CC5813D5}" type="asst">
      <dgm:prSet/>
      <dgm:spPr/>
      <dgm:t>
        <a:bodyPr/>
        <a:lstStyle/>
        <a:p>
          <a:pPr latinLnBrk="1"/>
          <a:r>
            <a:rPr lang="ko-KR" altLang="en-US" dirty="0"/>
            <a:t>상세 추천</a:t>
          </a:r>
        </a:p>
      </dgm:t>
    </dgm:pt>
    <dgm:pt modelId="{9551C0B8-9290-D043-A081-00429EC7D04E}" type="parTrans" cxnId="{EA27A25D-EC87-8B45-BB1D-965DF3227B87}">
      <dgm:prSet/>
      <dgm:spPr/>
      <dgm:t>
        <a:bodyPr/>
        <a:lstStyle/>
        <a:p>
          <a:pPr latinLnBrk="1"/>
          <a:endParaRPr lang="ko-KR" altLang="en-US"/>
        </a:p>
      </dgm:t>
    </dgm:pt>
    <dgm:pt modelId="{B8374DA6-AD5E-564E-8586-14C7BD63FEBB}" type="sibTrans" cxnId="{EA27A25D-EC87-8B45-BB1D-965DF3227B87}">
      <dgm:prSet/>
      <dgm:spPr/>
      <dgm:t>
        <a:bodyPr/>
        <a:lstStyle/>
        <a:p>
          <a:pPr latinLnBrk="1"/>
          <a:endParaRPr lang="ko-KR" altLang="en-US"/>
        </a:p>
      </dgm:t>
    </dgm:pt>
    <dgm:pt modelId="{25D0BC2E-CD3B-D642-88E1-F06DB44AC195}">
      <dgm:prSet/>
      <dgm:spPr/>
      <dgm:t>
        <a:bodyPr/>
        <a:lstStyle/>
        <a:p>
          <a:pPr latinLnBrk="1"/>
          <a:r>
            <a:rPr lang="en-US" altLang="ko-KR" dirty="0"/>
            <a:t>Detail</a:t>
          </a:r>
          <a:endParaRPr lang="ko-KR" altLang="en-US" dirty="0"/>
        </a:p>
      </dgm:t>
    </dgm:pt>
    <dgm:pt modelId="{4E3EB484-4B56-8244-9D73-6C176113EF51}" type="parTrans" cxnId="{FB55DA35-DD1B-9146-A2F6-35696A706FAA}">
      <dgm:prSet/>
      <dgm:spPr/>
      <dgm:t>
        <a:bodyPr/>
        <a:lstStyle/>
        <a:p>
          <a:pPr latinLnBrk="1"/>
          <a:endParaRPr lang="ko-KR" altLang="en-US"/>
        </a:p>
      </dgm:t>
    </dgm:pt>
    <dgm:pt modelId="{781DA7D8-639B-0D44-92EC-539B3024F1B4}" type="sibTrans" cxnId="{FB55DA35-DD1B-9146-A2F6-35696A706FAA}">
      <dgm:prSet/>
      <dgm:spPr/>
      <dgm:t>
        <a:bodyPr/>
        <a:lstStyle/>
        <a:p>
          <a:pPr latinLnBrk="1"/>
          <a:endParaRPr lang="ko-KR" altLang="en-US"/>
        </a:p>
      </dgm:t>
    </dgm:pt>
    <dgm:pt modelId="{66F136C4-3F4F-8B4A-BE16-A61AF0493C4B}">
      <dgm:prSet/>
      <dgm:spPr/>
      <dgm:t>
        <a:bodyPr/>
        <a:lstStyle/>
        <a:p>
          <a:pPr latinLnBrk="1"/>
          <a:r>
            <a:rPr lang="ko-KR" altLang="en-US" dirty="0"/>
            <a:t>예고 동영상</a:t>
          </a:r>
        </a:p>
      </dgm:t>
    </dgm:pt>
    <dgm:pt modelId="{A7611EEE-FBC5-9348-BF09-12AE48C41ADD}" type="parTrans" cxnId="{2099FD0A-B7A8-1A42-9036-AE34302D3F7A}">
      <dgm:prSet/>
      <dgm:spPr/>
      <dgm:t>
        <a:bodyPr/>
        <a:lstStyle/>
        <a:p>
          <a:pPr latinLnBrk="1"/>
          <a:endParaRPr lang="ko-KR" altLang="en-US"/>
        </a:p>
      </dgm:t>
    </dgm:pt>
    <dgm:pt modelId="{0205329B-8730-4F45-845A-8EB6ECE508EF}" type="sibTrans" cxnId="{2099FD0A-B7A8-1A42-9036-AE34302D3F7A}">
      <dgm:prSet/>
      <dgm:spPr/>
      <dgm:t>
        <a:bodyPr/>
        <a:lstStyle/>
        <a:p>
          <a:pPr latinLnBrk="1"/>
          <a:endParaRPr lang="ko-KR" altLang="en-US"/>
        </a:p>
      </dgm:t>
    </dgm:pt>
    <dgm:pt modelId="{3D2F035A-1F8A-0144-8C98-FA252BC4439D}">
      <dgm:prSet/>
      <dgm:spPr/>
      <dgm:t>
        <a:bodyPr/>
        <a:lstStyle/>
        <a:p>
          <a:pPr latinLnBrk="1"/>
          <a:r>
            <a:rPr lang="ko-KR" altLang="en-US" dirty="0"/>
            <a:t>평점 리스트</a:t>
          </a:r>
        </a:p>
      </dgm:t>
    </dgm:pt>
    <dgm:pt modelId="{52059CC2-DA02-7645-B01C-E1705F62EF23}" type="parTrans" cxnId="{EE6B0E08-CF0D-A54C-B7DB-7926609647DE}">
      <dgm:prSet/>
      <dgm:spPr/>
      <dgm:t>
        <a:bodyPr/>
        <a:lstStyle/>
        <a:p>
          <a:pPr latinLnBrk="1"/>
          <a:endParaRPr lang="ko-KR" altLang="en-US"/>
        </a:p>
      </dgm:t>
    </dgm:pt>
    <dgm:pt modelId="{C65AC141-F0A6-ED4D-A819-13E0E280997C}" type="sibTrans" cxnId="{EE6B0E08-CF0D-A54C-B7DB-7926609647DE}">
      <dgm:prSet/>
      <dgm:spPr/>
      <dgm:t>
        <a:bodyPr/>
        <a:lstStyle/>
        <a:p>
          <a:pPr latinLnBrk="1"/>
          <a:endParaRPr lang="ko-KR" altLang="en-US"/>
        </a:p>
      </dgm:t>
    </dgm:pt>
    <dgm:pt modelId="{AB457585-71CF-BB4E-AB7F-BD8C14CB5FF8}">
      <dgm:prSet/>
      <dgm:spPr/>
      <dgm:t>
        <a:bodyPr/>
        <a:lstStyle/>
        <a:p>
          <a:pPr latinLnBrk="1"/>
          <a:r>
            <a:rPr lang="ko-KR" altLang="en-US" dirty="0"/>
            <a:t>평점 아이템</a:t>
          </a:r>
        </a:p>
      </dgm:t>
    </dgm:pt>
    <dgm:pt modelId="{85F63822-8454-A148-B477-241DE06A4D2B}" type="parTrans" cxnId="{DEE85A28-92B9-7C46-B5A0-58D38493117E}">
      <dgm:prSet/>
      <dgm:spPr/>
      <dgm:t>
        <a:bodyPr/>
        <a:lstStyle/>
        <a:p>
          <a:pPr latinLnBrk="1"/>
          <a:endParaRPr lang="ko-KR" altLang="en-US"/>
        </a:p>
      </dgm:t>
    </dgm:pt>
    <dgm:pt modelId="{308FFA79-7B58-DA45-882D-937B78A729ED}" type="sibTrans" cxnId="{DEE85A28-92B9-7C46-B5A0-58D38493117E}">
      <dgm:prSet/>
      <dgm:spPr/>
      <dgm:t>
        <a:bodyPr/>
        <a:lstStyle/>
        <a:p>
          <a:pPr latinLnBrk="1"/>
          <a:endParaRPr lang="ko-KR" altLang="en-US"/>
        </a:p>
      </dgm:t>
    </dgm:pt>
    <dgm:pt modelId="{FB419727-96C4-C744-83A7-DDBA87880FCB}">
      <dgm:prSet/>
      <dgm:spPr/>
      <dgm:t>
        <a:bodyPr/>
        <a:lstStyle/>
        <a:p>
          <a:pPr latinLnBrk="1"/>
          <a:r>
            <a:rPr lang="ko-KR" altLang="en-US" dirty="0" err="1"/>
            <a:t>게시글</a:t>
          </a:r>
          <a:r>
            <a:rPr lang="ko-KR" altLang="en-US" dirty="0"/>
            <a:t> 리스트</a:t>
          </a:r>
        </a:p>
      </dgm:t>
    </dgm:pt>
    <dgm:pt modelId="{FD999363-6B58-B043-9CFE-F6B6A696CA05}" type="parTrans" cxnId="{C0711663-A7FB-FE4B-AA9E-0C8DB3FFAA37}">
      <dgm:prSet/>
      <dgm:spPr/>
      <dgm:t>
        <a:bodyPr/>
        <a:lstStyle/>
        <a:p>
          <a:pPr latinLnBrk="1"/>
          <a:endParaRPr lang="ko-KR" altLang="en-US"/>
        </a:p>
      </dgm:t>
    </dgm:pt>
    <dgm:pt modelId="{52D94337-7EE0-A345-B5EB-F50F768D9B41}" type="sibTrans" cxnId="{C0711663-A7FB-FE4B-AA9E-0C8DB3FFAA37}">
      <dgm:prSet/>
      <dgm:spPr/>
      <dgm:t>
        <a:bodyPr/>
        <a:lstStyle/>
        <a:p>
          <a:pPr latinLnBrk="1"/>
          <a:endParaRPr lang="ko-KR" altLang="en-US"/>
        </a:p>
      </dgm:t>
    </dgm:pt>
    <dgm:pt modelId="{AD6DDA5D-4857-7546-A123-EEFEF1B73D63}">
      <dgm:prSet/>
      <dgm:spPr/>
      <dgm:t>
        <a:bodyPr/>
        <a:lstStyle/>
        <a:p>
          <a:pPr latinLnBrk="1"/>
          <a:r>
            <a:rPr lang="ko-KR" altLang="en-US" dirty="0"/>
            <a:t>수정</a:t>
          </a:r>
          <a:r>
            <a:rPr lang="en-US" altLang="ko-KR" dirty="0"/>
            <a:t>/</a:t>
          </a:r>
          <a:r>
            <a:rPr lang="ko-KR" altLang="en-US" dirty="0"/>
            <a:t>삭제 </a:t>
          </a:r>
        </a:p>
      </dgm:t>
    </dgm:pt>
    <dgm:pt modelId="{B8348CFC-72DF-D040-B0F8-717E4A624058}" type="parTrans" cxnId="{FD28A0F4-3874-DF4E-A7F7-67C49BC4FE58}">
      <dgm:prSet/>
      <dgm:spPr/>
      <dgm:t>
        <a:bodyPr/>
        <a:lstStyle/>
        <a:p>
          <a:pPr latinLnBrk="1"/>
          <a:endParaRPr lang="ko-KR" altLang="en-US"/>
        </a:p>
      </dgm:t>
    </dgm:pt>
    <dgm:pt modelId="{789D1379-BEDA-4946-9E4A-309F858D45D4}" type="sibTrans" cxnId="{FD28A0F4-3874-DF4E-A7F7-67C49BC4FE58}">
      <dgm:prSet/>
      <dgm:spPr/>
      <dgm:t>
        <a:bodyPr/>
        <a:lstStyle/>
        <a:p>
          <a:pPr latinLnBrk="1"/>
          <a:endParaRPr lang="ko-KR" altLang="en-US"/>
        </a:p>
      </dgm:t>
    </dgm:pt>
    <dgm:pt modelId="{A2E4EA7A-C414-5242-98EB-A895E87E30B9}">
      <dgm:prSet/>
      <dgm:spPr/>
      <dgm:t>
        <a:bodyPr/>
        <a:lstStyle/>
        <a:p>
          <a:pPr latinLnBrk="1"/>
          <a:r>
            <a:rPr lang="ko-KR" altLang="en-US" dirty="0" err="1"/>
            <a:t>게시글</a:t>
          </a:r>
          <a:r>
            <a:rPr lang="ko-KR" altLang="en-US" dirty="0"/>
            <a:t> 아이템</a:t>
          </a:r>
        </a:p>
      </dgm:t>
    </dgm:pt>
    <dgm:pt modelId="{8BFAA30F-4199-D649-953F-BBFFB8820464}" type="parTrans" cxnId="{107F6633-42DC-D343-8641-0F379680CD77}">
      <dgm:prSet/>
      <dgm:spPr/>
      <dgm:t>
        <a:bodyPr/>
        <a:lstStyle/>
        <a:p>
          <a:pPr latinLnBrk="1"/>
          <a:endParaRPr lang="ko-KR" altLang="en-US"/>
        </a:p>
      </dgm:t>
    </dgm:pt>
    <dgm:pt modelId="{0C44C53F-253E-684F-9F6E-E8B3C3276B4A}" type="sibTrans" cxnId="{107F6633-42DC-D343-8641-0F379680CD77}">
      <dgm:prSet/>
      <dgm:spPr/>
      <dgm:t>
        <a:bodyPr/>
        <a:lstStyle/>
        <a:p>
          <a:pPr latinLnBrk="1"/>
          <a:endParaRPr lang="ko-KR" altLang="en-US"/>
        </a:p>
      </dgm:t>
    </dgm:pt>
    <dgm:pt modelId="{D2D236C9-4876-9C4A-A311-E93C38D64622}">
      <dgm:prSet/>
      <dgm:spPr/>
      <dgm:t>
        <a:bodyPr/>
        <a:lstStyle/>
        <a:p>
          <a:pPr latinLnBrk="1"/>
          <a:r>
            <a:rPr lang="en-US" altLang="ko-KR" dirty="0"/>
            <a:t>carousels</a:t>
          </a:r>
          <a:endParaRPr lang="ko-KR" altLang="en-US" dirty="0"/>
        </a:p>
      </dgm:t>
    </dgm:pt>
    <dgm:pt modelId="{216A4D2E-A26E-C247-9899-2C5923BF4AE0}" type="parTrans" cxnId="{5C88D976-98B9-B642-9E8C-1E807284E3A1}">
      <dgm:prSet/>
      <dgm:spPr/>
      <dgm:t>
        <a:bodyPr/>
        <a:lstStyle/>
        <a:p>
          <a:pPr latinLnBrk="1"/>
          <a:endParaRPr lang="ko-KR" altLang="en-US"/>
        </a:p>
      </dgm:t>
    </dgm:pt>
    <dgm:pt modelId="{21D53E05-2A2E-AE49-8D59-5775A04E43EF}" type="sibTrans" cxnId="{5C88D976-98B9-B642-9E8C-1E807284E3A1}">
      <dgm:prSet/>
      <dgm:spPr/>
      <dgm:t>
        <a:bodyPr/>
        <a:lstStyle/>
        <a:p>
          <a:pPr latinLnBrk="1"/>
          <a:endParaRPr lang="ko-KR" altLang="en-US"/>
        </a:p>
      </dgm:t>
    </dgm:pt>
    <dgm:pt modelId="{A1E08EF2-CF4C-7D4B-995C-D136F73D4A73}">
      <dgm:prSet/>
      <dgm:spPr/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CF7BE4D9-8562-9A4B-A3A6-41FF25A201CA}" type="parTrans" cxnId="{A2045D7F-F777-FD4A-8119-4F543D7D4ACA}">
      <dgm:prSet/>
      <dgm:spPr/>
      <dgm:t>
        <a:bodyPr/>
        <a:lstStyle/>
        <a:p>
          <a:pPr latinLnBrk="1"/>
          <a:endParaRPr lang="ko-KR" altLang="en-US"/>
        </a:p>
      </dgm:t>
    </dgm:pt>
    <dgm:pt modelId="{B06421C5-8ED5-B448-9A8D-0C9B25481410}" type="sibTrans" cxnId="{A2045D7F-F777-FD4A-8119-4F543D7D4ACA}">
      <dgm:prSet/>
      <dgm:spPr/>
      <dgm:t>
        <a:bodyPr/>
        <a:lstStyle/>
        <a:p>
          <a:pPr latinLnBrk="1"/>
          <a:endParaRPr lang="ko-KR" altLang="en-US"/>
        </a:p>
      </dgm:t>
    </dgm:pt>
    <dgm:pt modelId="{E0306C89-F13B-2148-9957-4283A0F7A9C3}" type="pres">
      <dgm:prSet presAssocID="{96312F99-6EA1-164E-9CB1-141C127344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B1FB6A-6904-BD4B-B80C-8F9FA6433F09}" type="pres">
      <dgm:prSet presAssocID="{46226E13-C0E0-AE44-88A9-B1CE56330E29}" presName="hierRoot1" presStyleCnt="0">
        <dgm:presLayoutVars>
          <dgm:hierBranch val="init"/>
        </dgm:presLayoutVars>
      </dgm:prSet>
      <dgm:spPr/>
    </dgm:pt>
    <dgm:pt modelId="{307EBE1B-0BE2-B046-84CF-0FF6EE463285}" type="pres">
      <dgm:prSet presAssocID="{46226E13-C0E0-AE44-88A9-B1CE56330E29}" presName="rootComposite1" presStyleCnt="0"/>
      <dgm:spPr/>
    </dgm:pt>
    <dgm:pt modelId="{5CD89FBA-F715-044E-A5F8-AABFCA63AD7D}" type="pres">
      <dgm:prSet presAssocID="{46226E13-C0E0-AE44-88A9-B1CE56330E29}" presName="rootText1" presStyleLbl="node0" presStyleIdx="0" presStyleCnt="1">
        <dgm:presLayoutVars>
          <dgm:chPref val="3"/>
        </dgm:presLayoutVars>
      </dgm:prSet>
      <dgm:spPr/>
    </dgm:pt>
    <dgm:pt modelId="{E09FE675-3B58-A14D-ABCF-6AE2E2C45383}" type="pres">
      <dgm:prSet presAssocID="{46226E13-C0E0-AE44-88A9-B1CE56330E29}" presName="rootConnector1" presStyleLbl="node1" presStyleIdx="0" presStyleCnt="0"/>
      <dgm:spPr/>
    </dgm:pt>
    <dgm:pt modelId="{19D1CA36-04F2-404F-9D3E-4EA4D378522F}" type="pres">
      <dgm:prSet presAssocID="{46226E13-C0E0-AE44-88A9-B1CE56330E29}" presName="hierChild2" presStyleCnt="0"/>
      <dgm:spPr/>
    </dgm:pt>
    <dgm:pt modelId="{B4960B38-E098-5E47-840F-2A8C62FC53D0}" type="pres">
      <dgm:prSet presAssocID="{4E3EB484-4B56-8244-9D73-6C176113EF51}" presName="Name37" presStyleLbl="parChTrans1D2" presStyleIdx="0" presStyleCnt="5"/>
      <dgm:spPr/>
    </dgm:pt>
    <dgm:pt modelId="{1332D583-4D97-B747-B453-64F579D8F2CE}" type="pres">
      <dgm:prSet presAssocID="{25D0BC2E-CD3B-D642-88E1-F06DB44AC195}" presName="hierRoot2" presStyleCnt="0">
        <dgm:presLayoutVars>
          <dgm:hierBranch val="init"/>
        </dgm:presLayoutVars>
      </dgm:prSet>
      <dgm:spPr/>
    </dgm:pt>
    <dgm:pt modelId="{0FA638EF-980E-CB47-B3B8-8B1D57855D9A}" type="pres">
      <dgm:prSet presAssocID="{25D0BC2E-CD3B-D642-88E1-F06DB44AC195}" presName="rootComposite" presStyleCnt="0"/>
      <dgm:spPr/>
    </dgm:pt>
    <dgm:pt modelId="{E821F873-14B6-A242-A9CC-B0EDA7D2A65E}" type="pres">
      <dgm:prSet presAssocID="{25D0BC2E-CD3B-D642-88E1-F06DB44AC195}" presName="rootText" presStyleLbl="node2" presStyleIdx="0" presStyleCnt="1" custLinFactY="-756953" custLinFactNeighborX="40009" custLinFactNeighborY="-800000">
        <dgm:presLayoutVars>
          <dgm:chPref val="3"/>
        </dgm:presLayoutVars>
      </dgm:prSet>
      <dgm:spPr/>
    </dgm:pt>
    <dgm:pt modelId="{CF00563E-88B6-1A47-B5D3-7239ACBF7E38}" type="pres">
      <dgm:prSet presAssocID="{25D0BC2E-CD3B-D642-88E1-F06DB44AC195}" presName="rootConnector" presStyleLbl="node2" presStyleIdx="0" presStyleCnt="1"/>
      <dgm:spPr/>
    </dgm:pt>
    <dgm:pt modelId="{BF53FD2C-1DC6-E54E-9ABB-1ABD8F420D4E}" type="pres">
      <dgm:prSet presAssocID="{25D0BC2E-CD3B-D642-88E1-F06DB44AC195}" presName="hierChild4" presStyleCnt="0"/>
      <dgm:spPr/>
    </dgm:pt>
    <dgm:pt modelId="{87A6B375-2C35-E940-BEB6-948E31C7F671}" type="pres">
      <dgm:prSet presAssocID="{A7611EEE-FBC5-9348-BF09-12AE48C41ADD}" presName="Name37" presStyleLbl="parChTrans1D3" presStyleIdx="0" presStyleCnt="9"/>
      <dgm:spPr/>
    </dgm:pt>
    <dgm:pt modelId="{E7E032FC-BE59-CB4F-B58B-A42D2EBE47DE}" type="pres">
      <dgm:prSet presAssocID="{66F136C4-3F4F-8B4A-BE16-A61AF0493C4B}" presName="hierRoot2" presStyleCnt="0">
        <dgm:presLayoutVars>
          <dgm:hierBranch val="init"/>
        </dgm:presLayoutVars>
      </dgm:prSet>
      <dgm:spPr/>
    </dgm:pt>
    <dgm:pt modelId="{12550DEA-2E44-1E45-B2BA-95970FA07917}" type="pres">
      <dgm:prSet presAssocID="{66F136C4-3F4F-8B4A-BE16-A61AF0493C4B}" presName="rootComposite" presStyleCnt="0"/>
      <dgm:spPr/>
    </dgm:pt>
    <dgm:pt modelId="{788E45CC-0FDB-FF48-A7E7-70892658096F}" type="pres">
      <dgm:prSet presAssocID="{66F136C4-3F4F-8B4A-BE16-A61AF0493C4B}" presName="rootText" presStyleLbl="node3" presStyleIdx="0" presStyleCnt="6" custLinFactY="-712638" custLinFactNeighborX="-9721" custLinFactNeighborY="-800000">
        <dgm:presLayoutVars>
          <dgm:chPref val="3"/>
        </dgm:presLayoutVars>
      </dgm:prSet>
      <dgm:spPr/>
    </dgm:pt>
    <dgm:pt modelId="{6AED9915-BB1E-984C-BC0D-FE2EE9609354}" type="pres">
      <dgm:prSet presAssocID="{66F136C4-3F4F-8B4A-BE16-A61AF0493C4B}" presName="rootConnector" presStyleLbl="node3" presStyleIdx="0" presStyleCnt="6"/>
      <dgm:spPr/>
    </dgm:pt>
    <dgm:pt modelId="{C6311954-1BAF-A240-851A-D1A40F4EA4E1}" type="pres">
      <dgm:prSet presAssocID="{66F136C4-3F4F-8B4A-BE16-A61AF0493C4B}" presName="hierChild4" presStyleCnt="0"/>
      <dgm:spPr/>
    </dgm:pt>
    <dgm:pt modelId="{AE55B05C-72A1-2744-AB6A-C275E8601E48}" type="pres">
      <dgm:prSet presAssocID="{66F136C4-3F4F-8B4A-BE16-A61AF0493C4B}" presName="hierChild5" presStyleCnt="0"/>
      <dgm:spPr/>
    </dgm:pt>
    <dgm:pt modelId="{99AF5A65-D065-A740-9606-E62126D04779}" type="pres">
      <dgm:prSet presAssocID="{52059CC2-DA02-7645-B01C-E1705F62EF23}" presName="Name37" presStyleLbl="parChTrans1D3" presStyleIdx="1" presStyleCnt="9"/>
      <dgm:spPr/>
    </dgm:pt>
    <dgm:pt modelId="{224F85FC-53FF-1E4A-8FC6-C34FF190D161}" type="pres">
      <dgm:prSet presAssocID="{3D2F035A-1F8A-0144-8C98-FA252BC4439D}" presName="hierRoot2" presStyleCnt="0">
        <dgm:presLayoutVars>
          <dgm:hierBranch val="init"/>
        </dgm:presLayoutVars>
      </dgm:prSet>
      <dgm:spPr/>
    </dgm:pt>
    <dgm:pt modelId="{3D1587BE-0F89-6547-9F27-E942D7E7BF4D}" type="pres">
      <dgm:prSet presAssocID="{3D2F035A-1F8A-0144-8C98-FA252BC4439D}" presName="rootComposite" presStyleCnt="0"/>
      <dgm:spPr/>
    </dgm:pt>
    <dgm:pt modelId="{17B70091-28D7-624E-9AAA-FA65F01CA685}" type="pres">
      <dgm:prSet presAssocID="{3D2F035A-1F8A-0144-8C98-FA252BC4439D}" presName="rootText" presStyleLbl="node3" presStyleIdx="1" presStyleCnt="6" custLinFactY="-700000" custLinFactNeighborX="10610" custLinFactNeighborY="-798782">
        <dgm:presLayoutVars>
          <dgm:chPref val="3"/>
        </dgm:presLayoutVars>
      </dgm:prSet>
      <dgm:spPr/>
    </dgm:pt>
    <dgm:pt modelId="{CFE1A465-97C5-AF4C-8AC7-AE0D8FB359CD}" type="pres">
      <dgm:prSet presAssocID="{3D2F035A-1F8A-0144-8C98-FA252BC4439D}" presName="rootConnector" presStyleLbl="node3" presStyleIdx="1" presStyleCnt="6"/>
      <dgm:spPr/>
    </dgm:pt>
    <dgm:pt modelId="{1A01828E-3577-8844-BE8B-B972EA93E713}" type="pres">
      <dgm:prSet presAssocID="{3D2F035A-1F8A-0144-8C98-FA252BC4439D}" presName="hierChild4" presStyleCnt="0"/>
      <dgm:spPr/>
    </dgm:pt>
    <dgm:pt modelId="{01E5C922-53B1-8A4C-BA4F-09EBDA93916E}" type="pres">
      <dgm:prSet presAssocID="{85F63822-8454-A148-B477-241DE06A4D2B}" presName="Name37" presStyleLbl="parChTrans1D4" presStyleIdx="0" presStyleCnt="11"/>
      <dgm:spPr/>
    </dgm:pt>
    <dgm:pt modelId="{335C28F4-464B-0E40-98B7-B2CF55C9E2E8}" type="pres">
      <dgm:prSet presAssocID="{AB457585-71CF-BB4E-AB7F-BD8C14CB5FF8}" presName="hierRoot2" presStyleCnt="0">
        <dgm:presLayoutVars>
          <dgm:hierBranch val="init"/>
        </dgm:presLayoutVars>
      </dgm:prSet>
      <dgm:spPr/>
    </dgm:pt>
    <dgm:pt modelId="{CDEF48C3-6AA6-6540-9BF9-056D475CD577}" type="pres">
      <dgm:prSet presAssocID="{AB457585-71CF-BB4E-AB7F-BD8C14CB5FF8}" presName="rootComposite" presStyleCnt="0"/>
      <dgm:spPr/>
    </dgm:pt>
    <dgm:pt modelId="{FF45C0FE-C727-1B4B-9FFD-B77F7572EC78}" type="pres">
      <dgm:prSet presAssocID="{AB457585-71CF-BB4E-AB7F-BD8C14CB5FF8}" presName="rootText" presStyleLbl="node4" presStyleIdx="0" presStyleCnt="6" custLinFactY="-700000" custLinFactNeighborX="-14390" custLinFactNeighborY="-798783">
        <dgm:presLayoutVars>
          <dgm:chPref val="3"/>
        </dgm:presLayoutVars>
      </dgm:prSet>
      <dgm:spPr/>
    </dgm:pt>
    <dgm:pt modelId="{3113B385-26EE-3C4B-9800-404B4C712999}" type="pres">
      <dgm:prSet presAssocID="{AB457585-71CF-BB4E-AB7F-BD8C14CB5FF8}" presName="rootConnector" presStyleLbl="node4" presStyleIdx="0" presStyleCnt="6"/>
      <dgm:spPr/>
    </dgm:pt>
    <dgm:pt modelId="{209900B1-F708-D343-89A7-23A7E772396A}" type="pres">
      <dgm:prSet presAssocID="{AB457585-71CF-BB4E-AB7F-BD8C14CB5FF8}" presName="hierChild4" presStyleCnt="0"/>
      <dgm:spPr/>
    </dgm:pt>
    <dgm:pt modelId="{F06AAAB3-BB92-194A-872C-870A7C47846F}" type="pres">
      <dgm:prSet presAssocID="{AB457585-71CF-BB4E-AB7F-BD8C14CB5FF8}" presName="hierChild5" presStyleCnt="0"/>
      <dgm:spPr/>
    </dgm:pt>
    <dgm:pt modelId="{93A35513-1305-0242-ABC6-6B8C72F1D33A}" type="pres">
      <dgm:prSet presAssocID="{3D2F035A-1F8A-0144-8C98-FA252BC4439D}" presName="hierChild5" presStyleCnt="0"/>
      <dgm:spPr/>
    </dgm:pt>
    <dgm:pt modelId="{D3E15B3A-26BC-D94B-AE4D-14022577FD25}" type="pres">
      <dgm:prSet presAssocID="{CF7BE4D9-8562-9A4B-A3A6-41FF25A201CA}" presName="Name37" presStyleLbl="parChTrans1D3" presStyleIdx="2" presStyleCnt="9"/>
      <dgm:spPr/>
    </dgm:pt>
    <dgm:pt modelId="{9B4B9423-6A84-8647-BD2F-0A2F2212AA96}" type="pres">
      <dgm:prSet presAssocID="{A1E08EF2-CF4C-7D4B-995C-D136F73D4A73}" presName="hierRoot2" presStyleCnt="0">
        <dgm:presLayoutVars>
          <dgm:hierBranch val="init"/>
        </dgm:presLayoutVars>
      </dgm:prSet>
      <dgm:spPr/>
    </dgm:pt>
    <dgm:pt modelId="{08BADB75-B225-2343-B550-5931627F644B}" type="pres">
      <dgm:prSet presAssocID="{A1E08EF2-CF4C-7D4B-995C-D136F73D4A73}" presName="rootComposite" presStyleCnt="0"/>
      <dgm:spPr/>
    </dgm:pt>
    <dgm:pt modelId="{E27EC8B7-3D63-2D4E-9A4A-6CE9E22D2678}" type="pres">
      <dgm:prSet presAssocID="{A1E08EF2-CF4C-7D4B-995C-D136F73D4A73}" presName="rootText" presStyleLbl="node3" presStyleIdx="2" presStyleCnt="6" custLinFactY="-700000" custLinFactNeighborX="11742" custLinFactNeighborY="-793441">
        <dgm:presLayoutVars>
          <dgm:chPref val="3"/>
        </dgm:presLayoutVars>
      </dgm:prSet>
      <dgm:spPr/>
    </dgm:pt>
    <dgm:pt modelId="{E9F969B2-3761-DD4C-8730-1DBC295E9D66}" type="pres">
      <dgm:prSet presAssocID="{A1E08EF2-CF4C-7D4B-995C-D136F73D4A73}" presName="rootConnector" presStyleLbl="node3" presStyleIdx="2" presStyleCnt="6"/>
      <dgm:spPr/>
    </dgm:pt>
    <dgm:pt modelId="{CB41E100-AD28-DB42-B308-502B579843F4}" type="pres">
      <dgm:prSet presAssocID="{A1E08EF2-CF4C-7D4B-995C-D136F73D4A73}" presName="hierChild4" presStyleCnt="0"/>
      <dgm:spPr/>
    </dgm:pt>
    <dgm:pt modelId="{85278347-6CCD-DE47-A50D-52EF59A90E75}" type="pres">
      <dgm:prSet presAssocID="{A1E08EF2-CF4C-7D4B-995C-D136F73D4A73}" presName="hierChild5" presStyleCnt="0"/>
      <dgm:spPr/>
    </dgm:pt>
    <dgm:pt modelId="{510F5871-BEBF-3048-82A8-42F6C99DFBAD}" type="pres">
      <dgm:prSet presAssocID="{25D0BC2E-CD3B-D642-88E1-F06DB44AC195}" presName="hierChild5" presStyleCnt="0"/>
      <dgm:spPr/>
    </dgm:pt>
    <dgm:pt modelId="{06CCBCCD-3FF3-FA47-A6D6-BABCE9AC1524}" type="pres">
      <dgm:prSet presAssocID="{46226E13-C0E0-AE44-88A9-B1CE56330E29}" presName="hierChild3" presStyleCnt="0"/>
      <dgm:spPr/>
    </dgm:pt>
    <dgm:pt modelId="{0EDB4197-B52F-E04A-B027-10DD2A012602}" type="pres">
      <dgm:prSet presAssocID="{93288A0F-4808-194C-81FA-529464486A84}" presName="Name111" presStyleLbl="parChTrans1D2" presStyleIdx="1" presStyleCnt="5"/>
      <dgm:spPr/>
    </dgm:pt>
    <dgm:pt modelId="{5437DECA-4C60-404E-AB11-520A49BA75C8}" type="pres">
      <dgm:prSet presAssocID="{BAFA6ADA-E1A6-1E45-897B-CED88B4355B8}" presName="hierRoot3" presStyleCnt="0">
        <dgm:presLayoutVars>
          <dgm:hierBranch val="init"/>
        </dgm:presLayoutVars>
      </dgm:prSet>
      <dgm:spPr/>
    </dgm:pt>
    <dgm:pt modelId="{81DC3382-3A93-5245-8A43-FA4994AF29C1}" type="pres">
      <dgm:prSet presAssocID="{BAFA6ADA-E1A6-1E45-897B-CED88B4355B8}" presName="rootComposite3" presStyleCnt="0"/>
      <dgm:spPr/>
    </dgm:pt>
    <dgm:pt modelId="{20EC9085-AB29-D442-A684-EA23593B6C2D}" type="pres">
      <dgm:prSet presAssocID="{BAFA6ADA-E1A6-1E45-897B-CED88B4355B8}" presName="rootText3" presStyleLbl="asst1" presStyleIdx="0" presStyleCnt="12" custLinFactNeighborX="12084" custLinFactNeighborY="49542">
        <dgm:presLayoutVars>
          <dgm:chPref val="3"/>
        </dgm:presLayoutVars>
      </dgm:prSet>
      <dgm:spPr/>
    </dgm:pt>
    <dgm:pt modelId="{80B281E0-A4C9-DA4E-9013-0F25A5722BDD}" type="pres">
      <dgm:prSet presAssocID="{BAFA6ADA-E1A6-1E45-897B-CED88B4355B8}" presName="rootConnector3" presStyleLbl="asst1" presStyleIdx="0" presStyleCnt="12"/>
      <dgm:spPr/>
    </dgm:pt>
    <dgm:pt modelId="{918A5B3A-A292-3E45-8A3A-8F0BC1277C31}" type="pres">
      <dgm:prSet presAssocID="{BAFA6ADA-E1A6-1E45-897B-CED88B4355B8}" presName="hierChild6" presStyleCnt="0"/>
      <dgm:spPr/>
    </dgm:pt>
    <dgm:pt modelId="{C6FEEE7B-C0F9-1144-94AB-A27761E055BA}" type="pres">
      <dgm:prSet presAssocID="{216A4D2E-A26E-C247-9899-2C5923BF4AE0}" presName="Name37" presStyleLbl="parChTrans1D3" presStyleIdx="3" presStyleCnt="9"/>
      <dgm:spPr/>
    </dgm:pt>
    <dgm:pt modelId="{482E2EF9-C479-D74C-A845-0EC4A632CE85}" type="pres">
      <dgm:prSet presAssocID="{D2D236C9-4876-9C4A-A311-E93C38D64622}" presName="hierRoot2" presStyleCnt="0">
        <dgm:presLayoutVars>
          <dgm:hierBranch val="init"/>
        </dgm:presLayoutVars>
      </dgm:prSet>
      <dgm:spPr/>
    </dgm:pt>
    <dgm:pt modelId="{507A30AA-9FCB-B049-B3B6-7FB66CF0C3BA}" type="pres">
      <dgm:prSet presAssocID="{D2D236C9-4876-9C4A-A311-E93C38D64622}" presName="rootComposite" presStyleCnt="0"/>
      <dgm:spPr/>
    </dgm:pt>
    <dgm:pt modelId="{987B2040-E990-6947-9A8A-0B5E70FDDC6E}" type="pres">
      <dgm:prSet presAssocID="{D2D236C9-4876-9C4A-A311-E93C38D64622}" presName="rootText" presStyleLbl="node3" presStyleIdx="3" presStyleCnt="6" custLinFactNeighborX="5789" custLinFactNeighborY="60200">
        <dgm:presLayoutVars>
          <dgm:chPref val="3"/>
        </dgm:presLayoutVars>
      </dgm:prSet>
      <dgm:spPr/>
    </dgm:pt>
    <dgm:pt modelId="{3E29873B-F00D-F947-94BE-EE9E1B1AF162}" type="pres">
      <dgm:prSet presAssocID="{D2D236C9-4876-9C4A-A311-E93C38D64622}" presName="rootConnector" presStyleLbl="node3" presStyleIdx="3" presStyleCnt="6"/>
      <dgm:spPr/>
    </dgm:pt>
    <dgm:pt modelId="{F5DFF12B-D82A-1E4C-8A83-E6E28B9F7F4C}" type="pres">
      <dgm:prSet presAssocID="{D2D236C9-4876-9C4A-A311-E93C38D64622}" presName="hierChild4" presStyleCnt="0"/>
      <dgm:spPr/>
    </dgm:pt>
    <dgm:pt modelId="{0942D550-0545-8246-ADEA-CB4D9578B5B0}" type="pres">
      <dgm:prSet presAssocID="{D2D236C9-4876-9C4A-A311-E93C38D64622}" presName="hierChild5" presStyleCnt="0"/>
      <dgm:spPr/>
    </dgm:pt>
    <dgm:pt modelId="{DB7A106B-4FDA-EE4F-B37C-E300115459DE}" type="pres">
      <dgm:prSet presAssocID="{BAFA6ADA-E1A6-1E45-897B-CED88B4355B8}" presName="hierChild7" presStyleCnt="0"/>
      <dgm:spPr/>
    </dgm:pt>
    <dgm:pt modelId="{3D1CE6F5-6271-804C-ABF0-70F053800C06}" type="pres">
      <dgm:prSet presAssocID="{069E9A20-5259-3B42-99BE-FF4229D6FBAD}" presName="Name111" presStyleLbl="parChTrans1D2" presStyleIdx="2" presStyleCnt="5"/>
      <dgm:spPr/>
    </dgm:pt>
    <dgm:pt modelId="{3020418F-7479-824C-B279-A825DDE6DAE4}" type="pres">
      <dgm:prSet presAssocID="{2FC576E2-3AD2-1A49-B013-92DB4A6E3D61}" presName="hierRoot3" presStyleCnt="0">
        <dgm:presLayoutVars>
          <dgm:hierBranch val="init"/>
        </dgm:presLayoutVars>
      </dgm:prSet>
      <dgm:spPr/>
    </dgm:pt>
    <dgm:pt modelId="{AC956C58-3804-9A4B-871D-975DB760CB14}" type="pres">
      <dgm:prSet presAssocID="{2FC576E2-3AD2-1A49-B013-92DB4A6E3D61}" presName="rootComposite3" presStyleCnt="0"/>
      <dgm:spPr/>
    </dgm:pt>
    <dgm:pt modelId="{7702C122-D3C4-6546-818D-954B08E5C4C5}" type="pres">
      <dgm:prSet presAssocID="{2FC576E2-3AD2-1A49-B013-92DB4A6E3D61}" presName="rootText3" presStyleLbl="asst1" presStyleIdx="1" presStyleCnt="12" custLinFactX="36604" custLinFactNeighborX="100000" custLinFactNeighborY="-3692">
        <dgm:presLayoutVars>
          <dgm:chPref val="3"/>
        </dgm:presLayoutVars>
      </dgm:prSet>
      <dgm:spPr/>
    </dgm:pt>
    <dgm:pt modelId="{52F98CCB-0A74-2D49-8FC3-B128BA1A9EAC}" type="pres">
      <dgm:prSet presAssocID="{2FC576E2-3AD2-1A49-B013-92DB4A6E3D61}" presName="rootConnector3" presStyleLbl="asst1" presStyleIdx="1" presStyleCnt="12"/>
      <dgm:spPr/>
    </dgm:pt>
    <dgm:pt modelId="{624DB203-E39B-284E-865A-DFA4EC0E9B28}" type="pres">
      <dgm:prSet presAssocID="{2FC576E2-3AD2-1A49-B013-92DB4A6E3D61}" presName="hierChild6" presStyleCnt="0"/>
      <dgm:spPr/>
    </dgm:pt>
    <dgm:pt modelId="{0814C2C7-28AE-CD40-B13F-184DD2DC216C}" type="pres">
      <dgm:prSet presAssocID="{2FC576E2-3AD2-1A49-B013-92DB4A6E3D61}" presName="hierChild7" presStyleCnt="0"/>
      <dgm:spPr/>
    </dgm:pt>
    <dgm:pt modelId="{C2584293-80C9-8940-842C-AB8B8815AF66}" type="pres">
      <dgm:prSet presAssocID="{219BFECD-3308-3E49-9C6B-4BCD69B00930}" presName="Name111" presStyleLbl="parChTrans1D3" presStyleIdx="4" presStyleCnt="9"/>
      <dgm:spPr/>
    </dgm:pt>
    <dgm:pt modelId="{91E80899-04C2-8F4B-AFCB-F208F5D78529}" type="pres">
      <dgm:prSet presAssocID="{13890646-7265-6E42-94BC-B611FE89E03C}" presName="hierRoot3" presStyleCnt="0">
        <dgm:presLayoutVars>
          <dgm:hierBranch val="init"/>
        </dgm:presLayoutVars>
      </dgm:prSet>
      <dgm:spPr/>
    </dgm:pt>
    <dgm:pt modelId="{865B8E68-74D3-D146-8EF3-F6EADE3F6631}" type="pres">
      <dgm:prSet presAssocID="{13890646-7265-6E42-94BC-B611FE89E03C}" presName="rootComposite3" presStyleCnt="0"/>
      <dgm:spPr/>
    </dgm:pt>
    <dgm:pt modelId="{C3D9D02A-D3DD-C241-A54E-8B065FA59968}" type="pres">
      <dgm:prSet presAssocID="{13890646-7265-6E42-94BC-B611FE89E03C}" presName="rootText3" presStyleLbl="asst1" presStyleIdx="2" presStyleCnt="12" custLinFactX="67916" custLinFactNeighborX="100000" custLinFactNeighborY="2994">
        <dgm:presLayoutVars>
          <dgm:chPref val="3"/>
        </dgm:presLayoutVars>
      </dgm:prSet>
      <dgm:spPr/>
    </dgm:pt>
    <dgm:pt modelId="{3EC638AE-05AA-7E4B-9BC0-5B62B8EAC3A3}" type="pres">
      <dgm:prSet presAssocID="{13890646-7265-6E42-94BC-B611FE89E03C}" presName="rootConnector3" presStyleLbl="asst1" presStyleIdx="2" presStyleCnt="12"/>
      <dgm:spPr/>
    </dgm:pt>
    <dgm:pt modelId="{B43C5C79-55C3-6449-87DD-8D646C5243D3}" type="pres">
      <dgm:prSet presAssocID="{13890646-7265-6E42-94BC-B611FE89E03C}" presName="hierChild6" presStyleCnt="0"/>
      <dgm:spPr/>
    </dgm:pt>
    <dgm:pt modelId="{CAC40892-3B40-8E4B-BD5D-18C9827B1740}" type="pres">
      <dgm:prSet presAssocID="{13890646-7265-6E42-94BC-B611FE89E03C}" presName="hierChild7" presStyleCnt="0"/>
      <dgm:spPr/>
    </dgm:pt>
    <dgm:pt modelId="{EFF268CA-BCBD-CC4C-A7AB-EEA314EE10A9}" type="pres">
      <dgm:prSet presAssocID="{F8CE771F-CF37-0649-8575-6D6B8C4A5392}" presName="Name111" presStyleLbl="parChTrans1D3" presStyleIdx="5" presStyleCnt="9"/>
      <dgm:spPr/>
    </dgm:pt>
    <dgm:pt modelId="{2AFD5AC8-F2B5-D34F-8BE9-11EB90224FE2}" type="pres">
      <dgm:prSet presAssocID="{FEB68013-1837-9A41-AB6C-9FF3C1E15B61}" presName="hierRoot3" presStyleCnt="0">
        <dgm:presLayoutVars>
          <dgm:hierBranch val="init"/>
        </dgm:presLayoutVars>
      </dgm:prSet>
      <dgm:spPr/>
    </dgm:pt>
    <dgm:pt modelId="{025F09B8-A1B5-A24A-B311-160CD0DBAA5D}" type="pres">
      <dgm:prSet presAssocID="{FEB68013-1837-9A41-AB6C-9FF3C1E15B61}" presName="rootComposite3" presStyleCnt="0"/>
      <dgm:spPr/>
    </dgm:pt>
    <dgm:pt modelId="{0AE6868B-D0A3-4B47-92B9-0BF8D6313F8A}" type="pres">
      <dgm:prSet presAssocID="{FEB68013-1837-9A41-AB6C-9FF3C1E15B61}" presName="rootText3" presStyleLbl="asst1" presStyleIdx="3" presStyleCnt="12" custLinFactNeighborX="2963" custLinFactNeighborY="-7523">
        <dgm:presLayoutVars>
          <dgm:chPref val="3"/>
        </dgm:presLayoutVars>
      </dgm:prSet>
      <dgm:spPr/>
    </dgm:pt>
    <dgm:pt modelId="{2FCC9A95-EBD8-2D4E-B054-7164DB603D7E}" type="pres">
      <dgm:prSet presAssocID="{FEB68013-1837-9A41-AB6C-9FF3C1E15B61}" presName="rootConnector3" presStyleLbl="asst1" presStyleIdx="3" presStyleCnt="12"/>
      <dgm:spPr/>
    </dgm:pt>
    <dgm:pt modelId="{81161E2E-E744-0C4A-B071-717993F137BD}" type="pres">
      <dgm:prSet presAssocID="{FEB68013-1837-9A41-AB6C-9FF3C1E15B61}" presName="hierChild6" presStyleCnt="0"/>
      <dgm:spPr/>
    </dgm:pt>
    <dgm:pt modelId="{1AA6F14D-B3D6-6343-BF3E-D9B9D59AB588}" type="pres">
      <dgm:prSet presAssocID="{4F2B413B-6A4A-EA4A-972B-849C75F8DEDA}" presName="Name37" presStyleLbl="parChTrans1D4" presStyleIdx="1" presStyleCnt="11"/>
      <dgm:spPr/>
    </dgm:pt>
    <dgm:pt modelId="{4EF9E1F2-2F1D-8447-AEFE-4DE324C4E155}" type="pres">
      <dgm:prSet presAssocID="{2FEEDF31-84DF-9D4B-B779-D212343809E8}" presName="hierRoot2" presStyleCnt="0">
        <dgm:presLayoutVars>
          <dgm:hierBranch val="init"/>
        </dgm:presLayoutVars>
      </dgm:prSet>
      <dgm:spPr/>
    </dgm:pt>
    <dgm:pt modelId="{48CA2118-CD91-7444-B562-262460710711}" type="pres">
      <dgm:prSet presAssocID="{2FEEDF31-84DF-9D4B-B779-D212343809E8}" presName="rootComposite" presStyleCnt="0"/>
      <dgm:spPr/>
    </dgm:pt>
    <dgm:pt modelId="{77D0440C-167F-EC4A-B9A5-5600DDE4A7EC}" type="pres">
      <dgm:prSet presAssocID="{2FEEDF31-84DF-9D4B-B779-D212343809E8}" presName="rootText" presStyleLbl="node4" presStyleIdx="1" presStyleCnt="6" custLinFactY="-239471" custLinFactNeighborX="-7174" custLinFactNeighborY="-300000">
        <dgm:presLayoutVars>
          <dgm:chPref val="3"/>
        </dgm:presLayoutVars>
      </dgm:prSet>
      <dgm:spPr/>
    </dgm:pt>
    <dgm:pt modelId="{C543D6D6-4C50-C148-BE08-3FB018A9170D}" type="pres">
      <dgm:prSet presAssocID="{2FEEDF31-84DF-9D4B-B779-D212343809E8}" presName="rootConnector" presStyleLbl="node4" presStyleIdx="1" presStyleCnt="6"/>
      <dgm:spPr/>
    </dgm:pt>
    <dgm:pt modelId="{E798C4A7-EF6A-B246-B053-F7FDE9B945B3}" type="pres">
      <dgm:prSet presAssocID="{2FEEDF31-84DF-9D4B-B779-D212343809E8}" presName="hierChild4" presStyleCnt="0"/>
      <dgm:spPr/>
    </dgm:pt>
    <dgm:pt modelId="{62C84F6E-99EA-264C-BB4B-564C372A05E9}" type="pres">
      <dgm:prSet presAssocID="{5618592D-F07F-2B45-929F-CAC33F888A78}" presName="Name37" presStyleLbl="parChTrans1D4" presStyleIdx="2" presStyleCnt="11"/>
      <dgm:spPr/>
    </dgm:pt>
    <dgm:pt modelId="{85CF248B-4E27-5B40-83AC-ECAD01F53F88}" type="pres">
      <dgm:prSet presAssocID="{D36904AE-67DB-E54C-BCA1-DE29BDA742FD}" presName="hierRoot2" presStyleCnt="0">
        <dgm:presLayoutVars>
          <dgm:hierBranch val="init"/>
        </dgm:presLayoutVars>
      </dgm:prSet>
      <dgm:spPr/>
    </dgm:pt>
    <dgm:pt modelId="{2234CDC4-C836-9B4D-96E3-69A95165C545}" type="pres">
      <dgm:prSet presAssocID="{D36904AE-67DB-E54C-BCA1-DE29BDA742FD}" presName="rootComposite" presStyleCnt="0"/>
      <dgm:spPr/>
    </dgm:pt>
    <dgm:pt modelId="{172CD475-7454-5849-9AEC-21B1B97E2E91}" type="pres">
      <dgm:prSet presAssocID="{D36904AE-67DB-E54C-BCA1-DE29BDA742FD}" presName="rootText" presStyleLbl="node4" presStyleIdx="2" presStyleCnt="6" custLinFactY="-242395" custLinFactNeighborX="-24138" custLinFactNeighborY="-300000">
        <dgm:presLayoutVars>
          <dgm:chPref val="3"/>
        </dgm:presLayoutVars>
      </dgm:prSet>
      <dgm:spPr/>
    </dgm:pt>
    <dgm:pt modelId="{6E78A4C6-E97D-E94E-A979-E0CAA54BE897}" type="pres">
      <dgm:prSet presAssocID="{D36904AE-67DB-E54C-BCA1-DE29BDA742FD}" presName="rootConnector" presStyleLbl="node4" presStyleIdx="2" presStyleCnt="6"/>
      <dgm:spPr/>
    </dgm:pt>
    <dgm:pt modelId="{C5EBB297-40C4-834E-9F3F-8AFEF67C95EF}" type="pres">
      <dgm:prSet presAssocID="{D36904AE-67DB-E54C-BCA1-DE29BDA742FD}" presName="hierChild4" presStyleCnt="0"/>
      <dgm:spPr/>
    </dgm:pt>
    <dgm:pt modelId="{D1958363-679B-724B-B5D3-C76F247E639D}" type="pres">
      <dgm:prSet presAssocID="{D36904AE-67DB-E54C-BCA1-DE29BDA742FD}" presName="hierChild5" presStyleCnt="0"/>
      <dgm:spPr/>
    </dgm:pt>
    <dgm:pt modelId="{80CA62BF-93E5-0843-B055-6DD2D9DC14D5}" type="pres">
      <dgm:prSet presAssocID="{2FEEDF31-84DF-9D4B-B779-D212343809E8}" presName="hierChild5" presStyleCnt="0"/>
      <dgm:spPr/>
    </dgm:pt>
    <dgm:pt modelId="{76DEC1D9-C3C3-214D-BA33-0D85F160C380}" type="pres">
      <dgm:prSet presAssocID="{FEB68013-1837-9A41-AB6C-9FF3C1E15B61}" presName="hierChild7" presStyleCnt="0"/>
      <dgm:spPr/>
    </dgm:pt>
    <dgm:pt modelId="{FACE90D2-63C9-5A49-A5EE-4A193E3AB42C}" type="pres">
      <dgm:prSet presAssocID="{D20DA5EE-6540-7249-A6F8-6C1A58EA8068}" presName="Name111" presStyleLbl="parChTrans1D4" presStyleIdx="3" presStyleCnt="11"/>
      <dgm:spPr/>
    </dgm:pt>
    <dgm:pt modelId="{DD4BD3A2-C4A6-D64B-9815-CFEC2AFE302D}" type="pres">
      <dgm:prSet presAssocID="{459FFB30-1215-174B-8B5A-568658DDC1D9}" presName="hierRoot3" presStyleCnt="0">
        <dgm:presLayoutVars>
          <dgm:hierBranch val="init"/>
        </dgm:presLayoutVars>
      </dgm:prSet>
      <dgm:spPr/>
    </dgm:pt>
    <dgm:pt modelId="{4DC3B5D1-1990-F148-A268-984F770631EE}" type="pres">
      <dgm:prSet presAssocID="{459FFB30-1215-174B-8B5A-568658DDC1D9}" presName="rootComposite3" presStyleCnt="0"/>
      <dgm:spPr/>
    </dgm:pt>
    <dgm:pt modelId="{6FCA1267-7AD9-A14A-9EDC-01898FDB4C7C}" type="pres">
      <dgm:prSet presAssocID="{459FFB30-1215-174B-8B5A-568658DDC1D9}" presName="rootText3" presStyleLbl="asst1" presStyleIdx="4" presStyleCnt="12" custLinFactNeighborX="1158" custLinFactNeighborY="35365">
        <dgm:presLayoutVars>
          <dgm:chPref val="3"/>
        </dgm:presLayoutVars>
      </dgm:prSet>
      <dgm:spPr/>
    </dgm:pt>
    <dgm:pt modelId="{24B9DCFD-F1FA-0B4F-8059-732930503F50}" type="pres">
      <dgm:prSet presAssocID="{459FFB30-1215-174B-8B5A-568658DDC1D9}" presName="rootConnector3" presStyleLbl="asst1" presStyleIdx="4" presStyleCnt="12"/>
      <dgm:spPr/>
    </dgm:pt>
    <dgm:pt modelId="{E22D70E4-AF38-BE40-86FE-7F3DEC9D0472}" type="pres">
      <dgm:prSet presAssocID="{459FFB30-1215-174B-8B5A-568658DDC1D9}" presName="hierChild6" presStyleCnt="0"/>
      <dgm:spPr/>
    </dgm:pt>
    <dgm:pt modelId="{5CBF6CA7-7280-AC41-A654-88CAFFDA1167}" type="pres">
      <dgm:prSet presAssocID="{3795D24D-96E2-AB47-9455-84C1484997BF}" presName="Name37" presStyleLbl="parChTrans1D4" presStyleIdx="4" presStyleCnt="11"/>
      <dgm:spPr/>
    </dgm:pt>
    <dgm:pt modelId="{308F3C67-D171-0B41-A798-1B2F29D61167}" type="pres">
      <dgm:prSet presAssocID="{9C6FE979-8A2E-E84A-BBFB-FD974FA8FFE3}" presName="hierRoot2" presStyleCnt="0">
        <dgm:presLayoutVars>
          <dgm:hierBranch val="init"/>
        </dgm:presLayoutVars>
      </dgm:prSet>
      <dgm:spPr/>
    </dgm:pt>
    <dgm:pt modelId="{01905976-7547-A844-9FC0-27E9DE6E29CC}" type="pres">
      <dgm:prSet presAssocID="{9C6FE979-8A2E-E84A-BBFB-FD974FA8FFE3}" presName="rootComposite" presStyleCnt="0"/>
      <dgm:spPr/>
    </dgm:pt>
    <dgm:pt modelId="{19DD4F37-693C-1843-9E81-AE7EB4FF3549}" type="pres">
      <dgm:prSet presAssocID="{9C6FE979-8A2E-E84A-BBFB-FD974FA8FFE3}" presName="rootText" presStyleLbl="node4" presStyleIdx="3" presStyleCnt="6" custLinFactNeighborX="-58154" custLinFactNeighborY="25605">
        <dgm:presLayoutVars>
          <dgm:chPref val="3"/>
        </dgm:presLayoutVars>
      </dgm:prSet>
      <dgm:spPr/>
    </dgm:pt>
    <dgm:pt modelId="{10E54E6F-DCF5-7A4B-9C1A-7316F30FFAEF}" type="pres">
      <dgm:prSet presAssocID="{9C6FE979-8A2E-E84A-BBFB-FD974FA8FFE3}" presName="rootConnector" presStyleLbl="node4" presStyleIdx="3" presStyleCnt="6"/>
      <dgm:spPr/>
    </dgm:pt>
    <dgm:pt modelId="{37FFCA1E-1E8A-7447-8205-2C61FD125E02}" type="pres">
      <dgm:prSet presAssocID="{9C6FE979-8A2E-E84A-BBFB-FD974FA8FFE3}" presName="hierChild4" presStyleCnt="0"/>
      <dgm:spPr/>
    </dgm:pt>
    <dgm:pt modelId="{5A07102F-FD7F-AA42-B518-71D3CB5F9CCC}" type="pres">
      <dgm:prSet presAssocID="{9C6FE979-8A2E-E84A-BBFB-FD974FA8FFE3}" presName="hierChild5" presStyleCnt="0"/>
      <dgm:spPr/>
    </dgm:pt>
    <dgm:pt modelId="{DA62057F-6FAB-4B44-A005-99BA82BFF268}" type="pres">
      <dgm:prSet presAssocID="{459FFB30-1215-174B-8B5A-568658DDC1D9}" presName="hierChild7" presStyleCnt="0"/>
      <dgm:spPr/>
    </dgm:pt>
    <dgm:pt modelId="{9D438CD0-A292-F940-B042-83FE0BB45C4A}" type="pres">
      <dgm:prSet presAssocID="{618DDAA7-7541-544B-91ED-3EE1D968893D}" presName="Name111" presStyleLbl="parChTrans1D4" presStyleIdx="5" presStyleCnt="11"/>
      <dgm:spPr/>
    </dgm:pt>
    <dgm:pt modelId="{8A41E259-D87B-AE41-91C0-D66AC1BE3F5F}" type="pres">
      <dgm:prSet presAssocID="{47DEFDA6-1DE8-0842-BCE9-86D200E7D535}" presName="hierRoot3" presStyleCnt="0">
        <dgm:presLayoutVars>
          <dgm:hierBranch val="init"/>
        </dgm:presLayoutVars>
      </dgm:prSet>
      <dgm:spPr/>
    </dgm:pt>
    <dgm:pt modelId="{59A3E973-240F-A342-9A76-3892571826D7}" type="pres">
      <dgm:prSet presAssocID="{47DEFDA6-1DE8-0842-BCE9-86D200E7D535}" presName="rootComposite3" presStyleCnt="0"/>
      <dgm:spPr/>
    </dgm:pt>
    <dgm:pt modelId="{7CDF97C9-C43A-CC44-8768-4B33254DF71E}" type="pres">
      <dgm:prSet presAssocID="{47DEFDA6-1DE8-0842-BCE9-86D200E7D535}" presName="rootText3" presStyleLbl="asst1" presStyleIdx="5" presStyleCnt="12" custLinFactNeighborX="-9230" custLinFactNeighborY="25425">
        <dgm:presLayoutVars>
          <dgm:chPref val="3"/>
        </dgm:presLayoutVars>
      </dgm:prSet>
      <dgm:spPr/>
    </dgm:pt>
    <dgm:pt modelId="{55795EFE-82C8-B444-859D-6311F9E30626}" type="pres">
      <dgm:prSet presAssocID="{47DEFDA6-1DE8-0842-BCE9-86D200E7D535}" presName="rootConnector3" presStyleLbl="asst1" presStyleIdx="5" presStyleCnt="12"/>
      <dgm:spPr/>
    </dgm:pt>
    <dgm:pt modelId="{2DCFB3F4-3C06-A24A-AF29-05A0E5018E9C}" type="pres">
      <dgm:prSet presAssocID="{47DEFDA6-1DE8-0842-BCE9-86D200E7D535}" presName="hierChild6" presStyleCnt="0"/>
      <dgm:spPr/>
    </dgm:pt>
    <dgm:pt modelId="{AD172112-1154-7841-B99B-507972AC996C}" type="pres">
      <dgm:prSet presAssocID="{47DEFDA6-1DE8-0842-BCE9-86D200E7D535}" presName="hierChild7" presStyleCnt="0"/>
      <dgm:spPr/>
    </dgm:pt>
    <dgm:pt modelId="{41A2A8A3-F711-C543-9643-7C7461503883}" type="pres">
      <dgm:prSet presAssocID="{EB15BA62-720A-1441-9059-9C09EACCD58F}" presName="Name111" presStyleLbl="parChTrans1D4" presStyleIdx="6" presStyleCnt="11"/>
      <dgm:spPr/>
    </dgm:pt>
    <dgm:pt modelId="{7C0C552F-908A-324B-A52D-B3FCFD93A6E9}" type="pres">
      <dgm:prSet presAssocID="{7A55F32D-5BF0-B944-95F2-44B427A8BEDE}" presName="hierRoot3" presStyleCnt="0">
        <dgm:presLayoutVars>
          <dgm:hierBranch val="init"/>
        </dgm:presLayoutVars>
      </dgm:prSet>
      <dgm:spPr/>
    </dgm:pt>
    <dgm:pt modelId="{23B20D40-EED5-1F4B-9C42-24F4B80D4425}" type="pres">
      <dgm:prSet presAssocID="{7A55F32D-5BF0-B944-95F2-44B427A8BEDE}" presName="rootComposite3" presStyleCnt="0"/>
      <dgm:spPr/>
    </dgm:pt>
    <dgm:pt modelId="{5659D9B3-6323-C940-819E-4C263414D57D}" type="pres">
      <dgm:prSet presAssocID="{7A55F32D-5BF0-B944-95F2-44B427A8BEDE}" presName="rootText3" presStyleLbl="asst1" presStyleIdx="6" presStyleCnt="12" custLinFactNeighborX="55450" custLinFactNeighborY="25605">
        <dgm:presLayoutVars>
          <dgm:chPref val="3"/>
        </dgm:presLayoutVars>
      </dgm:prSet>
      <dgm:spPr/>
    </dgm:pt>
    <dgm:pt modelId="{019C62C8-FEE0-2544-96E2-F9ACBD90C9CA}" type="pres">
      <dgm:prSet presAssocID="{7A55F32D-5BF0-B944-95F2-44B427A8BEDE}" presName="rootConnector3" presStyleLbl="asst1" presStyleIdx="6" presStyleCnt="12"/>
      <dgm:spPr/>
    </dgm:pt>
    <dgm:pt modelId="{E9A4109C-F39C-2447-8390-2D239F3A9B63}" type="pres">
      <dgm:prSet presAssocID="{7A55F32D-5BF0-B944-95F2-44B427A8BEDE}" presName="hierChild6" presStyleCnt="0"/>
      <dgm:spPr/>
    </dgm:pt>
    <dgm:pt modelId="{FBC9A1E5-F29F-AE45-A2B0-85E673F51E6C}" type="pres">
      <dgm:prSet presAssocID="{7A55F32D-5BF0-B944-95F2-44B427A8BEDE}" presName="hierChild7" presStyleCnt="0"/>
      <dgm:spPr/>
    </dgm:pt>
    <dgm:pt modelId="{6C8F8279-DA78-7C48-B1A4-D21F60571AC5}" type="pres">
      <dgm:prSet presAssocID="{84092E48-9B77-A148-A06B-FA34EBAE62AE}" presName="Name111" presStyleLbl="parChTrans1D4" presStyleIdx="7" presStyleCnt="11"/>
      <dgm:spPr/>
    </dgm:pt>
    <dgm:pt modelId="{DED993AC-1EE0-E548-A7A8-C22D26991F19}" type="pres">
      <dgm:prSet presAssocID="{A6FB68BE-C026-CA47-AB89-6BE1BC16D31E}" presName="hierRoot3" presStyleCnt="0">
        <dgm:presLayoutVars>
          <dgm:hierBranch val="init"/>
        </dgm:presLayoutVars>
      </dgm:prSet>
      <dgm:spPr/>
    </dgm:pt>
    <dgm:pt modelId="{75CAD8CA-E192-9644-8A1A-EC39F2B6E486}" type="pres">
      <dgm:prSet presAssocID="{A6FB68BE-C026-CA47-AB89-6BE1BC16D31E}" presName="rootComposite3" presStyleCnt="0"/>
      <dgm:spPr/>
    </dgm:pt>
    <dgm:pt modelId="{B84A0D9E-4B99-C24F-A75E-8EDAA72BFAC0}" type="pres">
      <dgm:prSet presAssocID="{A6FB68BE-C026-CA47-AB89-6BE1BC16D31E}" presName="rootText3" presStyleLbl="asst1" presStyleIdx="7" presStyleCnt="12" custLinFactX="153423" custLinFactY="-100000" custLinFactNeighborX="200000" custLinFactNeighborY="-161294">
        <dgm:presLayoutVars>
          <dgm:chPref val="3"/>
        </dgm:presLayoutVars>
      </dgm:prSet>
      <dgm:spPr/>
    </dgm:pt>
    <dgm:pt modelId="{4BDC9850-0C87-FD48-B2AF-EDC032BEFBEE}" type="pres">
      <dgm:prSet presAssocID="{A6FB68BE-C026-CA47-AB89-6BE1BC16D31E}" presName="rootConnector3" presStyleLbl="asst1" presStyleIdx="7" presStyleCnt="12"/>
      <dgm:spPr/>
    </dgm:pt>
    <dgm:pt modelId="{A1BE8864-5932-534E-B146-D928CCF7E520}" type="pres">
      <dgm:prSet presAssocID="{A6FB68BE-C026-CA47-AB89-6BE1BC16D31E}" presName="hierChild6" presStyleCnt="0"/>
      <dgm:spPr/>
    </dgm:pt>
    <dgm:pt modelId="{D8877FD4-129D-B842-9E9E-AC6C801DD321}" type="pres">
      <dgm:prSet presAssocID="{F605136C-7A29-AD48-AC89-D90EC21B3FC4}" presName="Name37" presStyleLbl="parChTrans1D4" presStyleIdx="8" presStyleCnt="11"/>
      <dgm:spPr/>
    </dgm:pt>
    <dgm:pt modelId="{F479019D-5D6B-F84B-900F-E38110E0A6AB}" type="pres">
      <dgm:prSet presAssocID="{3694E08C-B670-1746-83ED-EFB101500940}" presName="hierRoot2" presStyleCnt="0">
        <dgm:presLayoutVars>
          <dgm:hierBranch val="init"/>
        </dgm:presLayoutVars>
      </dgm:prSet>
      <dgm:spPr/>
    </dgm:pt>
    <dgm:pt modelId="{E2F397F1-0586-D041-AB88-5C0E2DAEDE2A}" type="pres">
      <dgm:prSet presAssocID="{3694E08C-B670-1746-83ED-EFB101500940}" presName="rootComposite" presStyleCnt="0"/>
      <dgm:spPr/>
    </dgm:pt>
    <dgm:pt modelId="{50C39083-08D5-1A44-B07C-AAA1652FF910}" type="pres">
      <dgm:prSet presAssocID="{3694E08C-B670-1746-83ED-EFB101500940}" presName="rootText" presStyleLbl="node4" presStyleIdx="4" presStyleCnt="6" custLinFactX="100000" custLinFactY="-100000" custLinFactNeighborX="188953" custLinFactNeighborY="-158395">
        <dgm:presLayoutVars>
          <dgm:chPref val="3"/>
        </dgm:presLayoutVars>
      </dgm:prSet>
      <dgm:spPr/>
    </dgm:pt>
    <dgm:pt modelId="{ABFEDC6C-7D41-3840-95E9-7F3B259F4886}" type="pres">
      <dgm:prSet presAssocID="{3694E08C-B670-1746-83ED-EFB101500940}" presName="rootConnector" presStyleLbl="node4" presStyleIdx="4" presStyleCnt="6"/>
      <dgm:spPr/>
    </dgm:pt>
    <dgm:pt modelId="{D6B2BFFA-6ECE-3341-83C2-EFBD77C88C1B}" type="pres">
      <dgm:prSet presAssocID="{3694E08C-B670-1746-83ED-EFB101500940}" presName="hierChild4" presStyleCnt="0"/>
      <dgm:spPr/>
    </dgm:pt>
    <dgm:pt modelId="{DB853ED6-810B-F744-8E7D-7063CC99560A}" type="pres">
      <dgm:prSet presAssocID="{3694E08C-B670-1746-83ED-EFB101500940}" presName="hierChild5" presStyleCnt="0"/>
      <dgm:spPr/>
    </dgm:pt>
    <dgm:pt modelId="{FCF3E905-69C0-4E4F-89CA-C105E46FD34A}" type="pres">
      <dgm:prSet presAssocID="{A6FB68BE-C026-CA47-AB89-6BE1BC16D31E}" presName="hierChild7" presStyleCnt="0"/>
      <dgm:spPr/>
    </dgm:pt>
    <dgm:pt modelId="{45BE6A5E-B59E-F146-B387-DE3E9A9F728E}" type="pres">
      <dgm:prSet presAssocID="{21D1A7FC-4A7A-1D45-87B7-8FD9C1685950}" presName="Name111" presStyleLbl="parChTrans1D3" presStyleIdx="6" presStyleCnt="9"/>
      <dgm:spPr/>
    </dgm:pt>
    <dgm:pt modelId="{8602B32A-3A4C-714C-8593-8E4C93A78B20}" type="pres">
      <dgm:prSet presAssocID="{B8FF07C2-468B-4B4E-8B74-B1939E7B0C42}" presName="hierRoot3" presStyleCnt="0">
        <dgm:presLayoutVars>
          <dgm:hierBranch val="init"/>
        </dgm:presLayoutVars>
      </dgm:prSet>
      <dgm:spPr/>
    </dgm:pt>
    <dgm:pt modelId="{C5D59E62-BBC7-B34F-8445-E3F7BF371956}" type="pres">
      <dgm:prSet presAssocID="{B8FF07C2-468B-4B4E-8B74-B1939E7B0C42}" presName="rootComposite3" presStyleCnt="0"/>
      <dgm:spPr/>
    </dgm:pt>
    <dgm:pt modelId="{4E28E555-A716-5D42-9FD0-B3286EA1DABD}" type="pres">
      <dgm:prSet presAssocID="{B8FF07C2-468B-4B4E-8B74-B1939E7B0C42}" presName="rootText3" presStyleLbl="asst1" presStyleIdx="8" presStyleCnt="12" custLinFactX="200000" custLinFactY="-500000" custLinFactNeighborX="207655" custLinFactNeighborY="-504365">
        <dgm:presLayoutVars>
          <dgm:chPref val="3"/>
        </dgm:presLayoutVars>
      </dgm:prSet>
      <dgm:spPr/>
    </dgm:pt>
    <dgm:pt modelId="{EE861CBC-1850-A14D-B52A-D29195873792}" type="pres">
      <dgm:prSet presAssocID="{B8FF07C2-468B-4B4E-8B74-B1939E7B0C42}" presName="rootConnector3" presStyleLbl="asst1" presStyleIdx="8" presStyleCnt="12"/>
      <dgm:spPr/>
    </dgm:pt>
    <dgm:pt modelId="{D0C15870-6173-0647-8272-3A2630503143}" type="pres">
      <dgm:prSet presAssocID="{B8FF07C2-468B-4B4E-8B74-B1939E7B0C42}" presName="hierChild6" presStyleCnt="0"/>
      <dgm:spPr/>
    </dgm:pt>
    <dgm:pt modelId="{F1820B5F-41AA-B641-B162-AC28309BFD2D}" type="pres">
      <dgm:prSet presAssocID="{B8FF07C2-468B-4B4E-8B74-B1939E7B0C42}" presName="hierChild7" presStyleCnt="0"/>
      <dgm:spPr/>
    </dgm:pt>
    <dgm:pt modelId="{10107EC2-EC13-B548-ADC1-46857783E823}" type="pres">
      <dgm:prSet presAssocID="{650AF044-EE46-FD49-B119-4E5F4A0C412B}" presName="Name111" presStyleLbl="parChTrans1D4" presStyleIdx="9" presStyleCnt="11"/>
      <dgm:spPr/>
    </dgm:pt>
    <dgm:pt modelId="{E23537BF-2AB6-6B4B-A86C-4F620AE5142A}" type="pres">
      <dgm:prSet presAssocID="{579F8A41-C4C1-7E46-9EBD-4D5F60E3DBD4}" presName="hierRoot3" presStyleCnt="0">
        <dgm:presLayoutVars>
          <dgm:hierBranch val="init"/>
        </dgm:presLayoutVars>
      </dgm:prSet>
      <dgm:spPr/>
    </dgm:pt>
    <dgm:pt modelId="{EDB58A74-BE07-E148-A1B8-34BDE2BA07A6}" type="pres">
      <dgm:prSet presAssocID="{579F8A41-C4C1-7E46-9EBD-4D5F60E3DBD4}" presName="rootComposite3" presStyleCnt="0"/>
      <dgm:spPr/>
    </dgm:pt>
    <dgm:pt modelId="{5FA08318-D3A6-664D-A1DC-1CD73611F778}" type="pres">
      <dgm:prSet presAssocID="{579F8A41-C4C1-7E46-9EBD-4D5F60E3DBD4}" presName="rootText3" presStyleLbl="asst1" presStyleIdx="9" presStyleCnt="12" custLinFactX="284631" custLinFactY="-500000" custLinFactNeighborX="300000" custLinFactNeighborY="-586628">
        <dgm:presLayoutVars>
          <dgm:chPref val="3"/>
        </dgm:presLayoutVars>
      </dgm:prSet>
      <dgm:spPr/>
    </dgm:pt>
    <dgm:pt modelId="{6CF22DA9-B6D5-524D-B741-21A1F6784B39}" type="pres">
      <dgm:prSet presAssocID="{579F8A41-C4C1-7E46-9EBD-4D5F60E3DBD4}" presName="rootConnector3" presStyleLbl="asst1" presStyleIdx="9" presStyleCnt="12"/>
      <dgm:spPr/>
    </dgm:pt>
    <dgm:pt modelId="{873F715F-F4F8-EC40-B445-899AF137D97F}" type="pres">
      <dgm:prSet presAssocID="{579F8A41-C4C1-7E46-9EBD-4D5F60E3DBD4}" presName="hierChild6" presStyleCnt="0"/>
      <dgm:spPr/>
    </dgm:pt>
    <dgm:pt modelId="{FAA0E693-B361-7E4C-ACBD-32B480777F9D}" type="pres">
      <dgm:prSet presAssocID="{579F8A41-C4C1-7E46-9EBD-4D5F60E3DBD4}" presName="hierChild7" presStyleCnt="0"/>
      <dgm:spPr/>
    </dgm:pt>
    <dgm:pt modelId="{4AF92E30-C203-E94C-A3C6-31F02B425D05}" type="pres">
      <dgm:prSet presAssocID="{EFC6BF0B-41B0-B440-9848-6ACED3168254}" presName="Name111" presStyleLbl="parChTrans1D2" presStyleIdx="3" presStyleCnt="5"/>
      <dgm:spPr/>
    </dgm:pt>
    <dgm:pt modelId="{9BDBA793-5252-9445-BA23-2BDBE9E957D8}" type="pres">
      <dgm:prSet presAssocID="{356D4E06-38F5-E248-BC54-96D93B2D069E}" presName="hierRoot3" presStyleCnt="0">
        <dgm:presLayoutVars>
          <dgm:hierBranch val="init"/>
        </dgm:presLayoutVars>
      </dgm:prSet>
      <dgm:spPr/>
    </dgm:pt>
    <dgm:pt modelId="{0F1944F3-117B-8842-8978-4976B5D59306}" type="pres">
      <dgm:prSet presAssocID="{356D4E06-38F5-E248-BC54-96D93B2D069E}" presName="rootComposite3" presStyleCnt="0"/>
      <dgm:spPr/>
    </dgm:pt>
    <dgm:pt modelId="{46A588E6-D0D2-B84A-9812-F7E01702737D}" type="pres">
      <dgm:prSet presAssocID="{356D4E06-38F5-E248-BC54-96D93B2D069E}" presName="rootText3" presStyleLbl="asst1" presStyleIdx="10" presStyleCnt="12" custLinFactX="-100000" custLinFactY="-700000" custLinFactNeighborX="-174238" custLinFactNeighborY="-769806">
        <dgm:presLayoutVars>
          <dgm:chPref val="3"/>
        </dgm:presLayoutVars>
      </dgm:prSet>
      <dgm:spPr/>
    </dgm:pt>
    <dgm:pt modelId="{C49D4AE2-4924-8B4E-9749-E0AAE440CADD}" type="pres">
      <dgm:prSet presAssocID="{356D4E06-38F5-E248-BC54-96D93B2D069E}" presName="rootConnector3" presStyleLbl="asst1" presStyleIdx="10" presStyleCnt="12"/>
      <dgm:spPr/>
    </dgm:pt>
    <dgm:pt modelId="{F2A2D467-E642-9D4D-9482-73082B22BA50}" type="pres">
      <dgm:prSet presAssocID="{356D4E06-38F5-E248-BC54-96D93B2D069E}" presName="hierChild6" presStyleCnt="0"/>
      <dgm:spPr/>
    </dgm:pt>
    <dgm:pt modelId="{475E86B9-FEFF-7D45-8442-9011584D346C}" type="pres">
      <dgm:prSet presAssocID="{FD999363-6B58-B043-9CFE-F6B6A696CA05}" presName="Name37" presStyleLbl="parChTrans1D3" presStyleIdx="7" presStyleCnt="9"/>
      <dgm:spPr/>
    </dgm:pt>
    <dgm:pt modelId="{FE8E0D75-DF60-3C44-B0E9-D05197AFEC8B}" type="pres">
      <dgm:prSet presAssocID="{FB419727-96C4-C744-83A7-DDBA87880FCB}" presName="hierRoot2" presStyleCnt="0">
        <dgm:presLayoutVars>
          <dgm:hierBranch val="init"/>
        </dgm:presLayoutVars>
      </dgm:prSet>
      <dgm:spPr/>
    </dgm:pt>
    <dgm:pt modelId="{17041A99-D587-C844-B22A-55573F73FCBE}" type="pres">
      <dgm:prSet presAssocID="{FB419727-96C4-C744-83A7-DDBA87880FCB}" presName="rootComposite" presStyleCnt="0"/>
      <dgm:spPr/>
    </dgm:pt>
    <dgm:pt modelId="{F4E3DA8E-06BD-654D-AA6B-A8897E0CF0EC}" type="pres">
      <dgm:prSet presAssocID="{FB419727-96C4-C744-83A7-DDBA87880FCB}" presName="rootText" presStyleLbl="node3" presStyleIdx="4" presStyleCnt="6" custLinFactX="-100000" custLinFactY="-700000" custLinFactNeighborX="-143248" custLinFactNeighborY="-721495">
        <dgm:presLayoutVars>
          <dgm:chPref val="3"/>
        </dgm:presLayoutVars>
      </dgm:prSet>
      <dgm:spPr/>
    </dgm:pt>
    <dgm:pt modelId="{B64AA150-26B4-A74A-B106-B3018416B197}" type="pres">
      <dgm:prSet presAssocID="{FB419727-96C4-C744-83A7-DDBA87880FCB}" presName="rootConnector" presStyleLbl="node3" presStyleIdx="4" presStyleCnt="6"/>
      <dgm:spPr/>
    </dgm:pt>
    <dgm:pt modelId="{8047FD3B-4549-F240-8690-CE3423B9AF55}" type="pres">
      <dgm:prSet presAssocID="{FB419727-96C4-C744-83A7-DDBA87880FCB}" presName="hierChild4" presStyleCnt="0"/>
      <dgm:spPr/>
    </dgm:pt>
    <dgm:pt modelId="{9C7CFD96-D422-0D4D-A0ED-85EBCDEC7F7E}" type="pres">
      <dgm:prSet presAssocID="{8BFAA30F-4199-D649-953F-BBFFB8820464}" presName="Name37" presStyleLbl="parChTrans1D4" presStyleIdx="10" presStyleCnt="11"/>
      <dgm:spPr/>
    </dgm:pt>
    <dgm:pt modelId="{E6356AE6-6F4D-7A4C-9DF5-CD5A2BEA72D2}" type="pres">
      <dgm:prSet presAssocID="{A2E4EA7A-C414-5242-98EB-A895E87E30B9}" presName="hierRoot2" presStyleCnt="0">
        <dgm:presLayoutVars>
          <dgm:hierBranch val="init"/>
        </dgm:presLayoutVars>
      </dgm:prSet>
      <dgm:spPr/>
    </dgm:pt>
    <dgm:pt modelId="{6E2E6ADF-7A10-2242-A67D-AE83DB2A6A17}" type="pres">
      <dgm:prSet presAssocID="{A2E4EA7A-C414-5242-98EB-A895E87E30B9}" presName="rootComposite" presStyleCnt="0"/>
      <dgm:spPr/>
    </dgm:pt>
    <dgm:pt modelId="{CE65FBD3-686B-3A48-988D-EAABA190B7A2}" type="pres">
      <dgm:prSet presAssocID="{A2E4EA7A-C414-5242-98EB-A895E87E30B9}" presName="rootText" presStyleLbl="node4" presStyleIdx="5" presStyleCnt="6" custLinFactX="-100000" custLinFactY="-700000" custLinFactNeighborX="-163738" custLinFactNeighborY="-716864">
        <dgm:presLayoutVars>
          <dgm:chPref val="3"/>
        </dgm:presLayoutVars>
      </dgm:prSet>
      <dgm:spPr/>
    </dgm:pt>
    <dgm:pt modelId="{B25103C9-1739-7343-9CCB-EEF5136BFAFF}" type="pres">
      <dgm:prSet presAssocID="{A2E4EA7A-C414-5242-98EB-A895E87E30B9}" presName="rootConnector" presStyleLbl="node4" presStyleIdx="5" presStyleCnt="6"/>
      <dgm:spPr/>
    </dgm:pt>
    <dgm:pt modelId="{97D14B47-BBEA-9640-9549-A22E68A85F41}" type="pres">
      <dgm:prSet presAssocID="{A2E4EA7A-C414-5242-98EB-A895E87E30B9}" presName="hierChild4" presStyleCnt="0"/>
      <dgm:spPr/>
    </dgm:pt>
    <dgm:pt modelId="{92AE8181-B896-3D4E-914F-C18448078C1B}" type="pres">
      <dgm:prSet presAssocID="{A2E4EA7A-C414-5242-98EB-A895E87E30B9}" presName="hierChild5" presStyleCnt="0"/>
      <dgm:spPr/>
    </dgm:pt>
    <dgm:pt modelId="{92D8EC41-2CD6-6342-A84E-E3890DD663EF}" type="pres">
      <dgm:prSet presAssocID="{FB419727-96C4-C744-83A7-DDBA87880FCB}" presName="hierChild5" presStyleCnt="0"/>
      <dgm:spPr/>
    </dgm:pt>
    <dgm:pt modelId="{6DBDE273-D1E7-3249-A4D3-41AE98E0507C}" type="pres">
      <dgm:prSet presAssocID="{B8348CFC-72DF-D040-B0F8-717E4A624058}" presName="Name37" presStyleLbl="parChTrans1D3" presStyleIdx="8" presStyleCnt="9"/>
      <dgm:spPr/>
    </dgm:pt>
    <dgm:pt modelId="{61A2BFED-20D8-E247-9C9E-A25299FAD540}" type="pres">
      <dgm:prSet presAssocID="{AD6DDA5D-4857-7546-A123-EEFEF1B73D63}" presName="hierRoot2" presStyleCnt="0">
        <dgm:presLayoutVars>
          <dgm:hierBranch val="init"/>
        </dgm:presLayoutVars>
      </dgm:prSet>
      <dgm:spPr/>
    </dgm:pt>
    <dgm:pt modelId="{C86691AE-B1F1-F241-99AC-0F3B6D813A98}" type="pres">
      <dgm:prSet presAssocID="{AD6DDA5D-4857-7546-A123-EEFEF1B73D63}" presName="rootComposite" presStyleCnt="0"/>
      <dgm:spPr/>
    </dgm:pt>
    <dgm:pt modelId="{E0D4FEE0-AA97-4542-9815-A9684E268D38}" type="pres">
      <dgm:prSet presAssocID="{AD6DDA5D-4857-7546-A123-EEFEF1B73D63}" presName="rootText" presStyleLbl="node3" presStyleIdx="5" presStyleCnt="6" custLinFactX="-100000" custLinFactY="-700000" custLinFactNeighborX="-133546" custLinFactNeighborY="-718254">
        <dgm:presLayoutVars>
          <dgm:chPref val="3"/>
        </dgm:presLayoutVars>
      </dgm:prSet>
      <dgm:spPr/>
    </dgm:pt>
    <dgm:pt modelId="{9BC31B52-92D7-3742-A337-C7ED57731FFC}" type="pres">
      <dgm:prSet presAssocID="{AD6DDA5D-4857-7546-A123-EEFEF1B73D63}" presName="rootConnector" presStyleLbl="node3" presStyleIdx="5" presStyleCnt="6"/>
      <dgm:spPr/>
    </dgm:pt>
    <dgm:pt modelId="{844A04A1-5E25-424D-8775-AD3608F15DD6}" type="pres">
      <dgm:prSet presAssocID="{AD6DDA5D-4857-7546-A123-EEFEF1B73D63}" presName="hierChild4" presStyleCnt="0"/>
      <dgm:spPr/>
    </dgm:pt>
    <dgm:pt modelId="{A92ACFA6-F81C-A144-B4B5-A17039029F21}" type="pres">
      <dgm:prSet presAssocID="{AD6DDA5D-4857-7546-A123-EEFEF1B73D63}" presName="hierChild5" presStyleCnt="0"/>
      <dgm:spPr/>
    </dgm:pt>
    <dgm:pt modelId="{0B821E79-3C6F-3441-8336-6CF160F459AC}" type="pres">
      <dgm:prSet presAssocID="{356D4E06-38F5-E248-BC54-96D93B2D069E}" presName="hierChild7" presStyleCnt="0"/>
      <dgm:spPr/>
    </dgm:pt>
    <dgm:pt modelId="{15DC2187-8F51-BA4D-BC5C-4BA62B741909}" type="pres">
      <dgm:prSet presAssocID="{9551C0B8-9290-D043-A081-00429EC7D04E}" presName="Name111" presStyleLbl="parChTrans1D2" presStyleIdx="4" presStyleCnt="5"/>
      <dgm:spPr/>
    </dgm:pt>
    <dgm:pt modelId="{A72EB133-28A4-A342-BC1D-F3DE94A4708B}" type="pres">
      <dgm:prSet presAssocID="{D0777353-8A5F-DA4C-851D-D2E1CC5813D5}" presName="hierRoot3" presStyleCnt="0">
        <dgm:presLayoutVars>
          <dgm:hierBranch val="init"/>
        </dgm:presLayoutVars>
      </dgm:prSet>
      <dgm:spPr/>
    </dgm:pt>
    <dgm:pt modelId="{B8B26E5F-82F3-314B-8018-090690A89E93}" type="pres">
      <dgm:prSet presAssocID="{D0777353-8A5F-DA4C-851D-D2E1CC5813D5}" presName="rootComposite3" presStyleCnt="0"/>
      <dgm:spPr/>
    </dgm:pt>
    <dgm:pt modelId="{A1808A5F-6DBA-D248-AADB-7172ECB16DC6}" type="pres">
      <dgm:prSet presAssocID="{D0777353-8A5F-DA4C-851D-D2E1CC5813D5}" presName="rootText3" presStyleLbl="asst1" presStyleIdx="11" presStyleCnt="12" custLinFactY="-700000" custLinFactNeighborX="93000" custLinFactNeighborY="-791810">
        <dgm:presLayoutVars>
          <dgm:chPref val="3"/>
        </dgm:presLayoutVars>
      </dgm:prSet>
      <dgm:spPr/>
    </dgm:pt>
    <dgm:pt modelId="{20005403-76D9-9342-8352-DED41DCC8A27}" type="pres">
      <dgm:prSet presAssocID="{D0777353-8A5F-DA4C-851D-D2E1CC5813D5}" presName="rootConnector3" presStyleLbl="asst1" presStyleIdx="11" presStyleCnt="12"/>
      <dgm:spPr/>
    </dgm:pt>
    <dgm:pt modelId="{2BEFDB1A-7077-0A41-9A77-7288D51C78FA}" type="pres">
      <dgm:prSet presAssocID="{D0777353-8A5F-DA4C-851D-D2E1CC5813D5}" presName="hierChild6" presStyleCnt="0"/>
      <dgm:spPr/>
    </dgm:pt>
    <dgm:pt modelId="{FCBFFD81-A59E-0D44-8844-0145055559FA}" type="pres">
      <dgm:prSet presAssocID="{D0777353-8A5F-DA4C-851D-D2E1CC5813D5}" presName="hierChild7" presStyleCnt="0"/>
      <dgm:spPr/>
    </dgm:pt>
  </dgm:ptLst>
  <dgm:cxnLst>
    <dgm:cxn modelId="{6083FA03-122D-E046-8029-E42771D34850}" type="presOf" srcId="{D0777353-8A5F-DA4C-851D-D2E1CC5813D5}" destId="{20005403-76D9-9342-8352-DED41DCC8A27}" srcOrd="1" destOrd="0" presId="urn:microsoft.com/office/officeart/2005/8/layout/orgChart1"/>
    <dgm:cxn modelId="{1D159305-43DC-2B48-8060-D5C70040AA47}" type="presOf" srcId="{85F63822-8454-A148-B477-241DE06A4D2B}" destId="{01E5C922-53B1-8A4C-BA4F-09EBDA93916E}" srcOrd="0" destOrd="0" presId="urn:microsoft.com/office/officeart/2005/8/layout/orgChart1"/>
    <dgm:cxn modelId="{69FDCA06-2590-C04A-8563-CBE4EF671333}" srcId="{96312F99-6EA1-164E-9CB1-141C12734408}" destId="{46226E13-C0E0-AE44-88A9-B1CE56330E29}" srcOrd="0" destOrd="0" parTransId="{9D905FC5-708A-5B4D-BBD7-6D9CE6F0A6CB}" sibTransId="{5D34054B-83B9-C14E-BFCA-1B3FE32CBF30}"/>
    <dgm:cxn modelId="{EE6B0E08-CF0D-A54C-B7DB-7926609647DE}" srcId="{25D0BC2E-CD3B-D642-88E1-F06DB44AC195}" destId="{3D2F035A-1F8A-0144-8C98-FA252BC4439D}" srcOrd="1" destOrd="0" parTransId="{52059CC2-DA02-7645-B01C-E1705F62EF23}" sibTransId="{C65AC141-F0A6-ED4D-A819-13E0E280997C}"/>
    <dgm:cxn modelId="{B455FF08-06E6-1E4D-9274-DDD552540C4C}" type="presOf" srcId="{2FC576E2-3AD2-1A49-B013-92DB4A6E3D61}" destId="{52F98CCB-0A74-2D49-8FC3-B128BA1A9EAC}" srcOrd="1" destOrd="0" presId="urn:microsoft.com/office/officeart/2005/8/layout/orgChart1"/>
    <dgm:cxn modelId="{2099FD0A-B7A8-1A42-9036-AE34302D3F7A}" srcId="{25D0BC2E-CD3B-D642-88E1-F06DB44AC195}" destId="{66F136C4-3F4F-8B4A-BE16-A61AF0493C4B}" srcOrd="0" destOrd="0" parTransId="{A7611EEE-FBC5-9348-BF09-12AE48C41ADD}" sibTransId="{0205329B-8730-4F45-845A-8EB6ECE508EF}"/>
    <dgm:cxn modelId="{4A0FE80E-6E97-4B4E-A974-861F200F1F83}" type="presOf" srcId="{A2E4EA7A-C414-5242-98EB-A895E87E30B9}" destId="{CE65FBD3-686B-3A48-988D-EAABA190B7A2}" srcOrd="0" destOrd="0" presId="urn:microsoft.com/office/officeart/2005/8/layout/orgChart1"/>
    <dgm:cxn modelId="{02C10313-BE63-A44A-B9D2-F9DD28D54821}" srcId="{46226E13-C0E0-AE44-88A9-B1CE56330E29}" destId="{356D4E06-38F5-E248-BC54-96D93B2D069E}" srcOrd="2" destOrd="0" parTransId="{EFC6BF0B-41B0-B440-9848-6ACED3168254}" sibTransId="{385274B6-D662-DE48-9CD4-87CFDDD80D4E}"/>
    <dgm:cxn modelId="{679C1C14-3809-C649-B327-D01E8478E1D4}" type="presOf" srcId="{13890646-7265-6E42-94BC-B611FE89E03C}" destId="{C3D9D02A-D3DD-C241-A54E-8B065FA59968}" srcOrd="0" destOrd="0" presId="urn:microsoft.com/office/officeart/2005/8/layout/orgChart1"/>
    <dgm:cxn modelId="{39AC9617-AF79-6143-8DD8-8AF36D20EF35}" type="presOf" srcId="{216A4D2E-A26E-C247-9899-2C5923BF4AE0}" destId="{C6FEEE7B-C0F9-1144-94AB-A27761E055BA}" srcOrd="0" destOrd="0" presId="urn:microsoft.com/office/officeart/2005/8/layout/orgChart1"/>
    <dgm:cxn modelId="{D8FAAD17-4936-634E-A70A-3330BEFECE38}" type="presOf" srcId="{84092E48-9B77-A148-A06B-FA34EBAE62AE}" destId="{6C8F8279-DA78-7C48-B1A4-D21F60571AC5}" srcOrd="0" destOrd="0" presId="urn:microsoft.com/office/officeart/2005/8/layout/orgChart1"/>
    <dgm:cxn modelId="{D169F917-7432-D54B-8D08-3EEC76688D2C}" type="presOf" srcId="{2FEEDF31-84DF-9D4B-B779-D212343809E8}" destId="{77D0440C-167F-EC4A-B9A5-5600DDE4A7EC}" srcOrd="0" destOrd="0" presId="urn:microsoft.com/office/officeart/2005/8/layout/orgChart1"/>
    <dgm:cxn modelId="{E458F41B-A516-9B44-9C2A-065A8DA14503}" type="presOf" srcId="{579F8A41-C4C1-7E46-9EBD-4D5F60E3DBD4}" destId="{6CF22DA9-B6D5-524D-B741-21A1F6784B39}" srcOrd="1" destOrd="0" presId="urn:microsoft.com/office/officeart/2005/8/layout/orgChart1"/>
    <dgm:cxn modelId="{8225F81D-7163-1442-9D39-AEA982E03A85}" type="presOf" srcId="{D0777353-8A5F-DA4C-851D-D2E1CC5813D5}" destId="{A1808A5F-6DBA-D248-AADB-7172ECB16DC6}" srcOrd="0" destOrd="0" presId="urn:microsoft.com/office/officeart/2005/8/layout/orgChart1"/>
    <dgm:cxn modelId="{4EAD5D1E-DA73-FB43-8A68-0DAF460B6131}" type="presOf" srcId="{5618592D-F07F-2B45-929F-CAC33F888A78}" destId="{62C84F6E-99EA-264C-BB4B-564C372A05E9}" srcOrd="0" destOrd="0" presId="urn:microsoft.com/office/officeart/2005/8/layout/orgChart1"/>
    <dgm:cxn modelId="{FAAF7E1E-899A-2C40-9016-2327DE2EA8A9}" type="presOf" srcId="{93288A0F-4808-194C-81FA-529464486A84}" destId="{0EDB4197-B52F-E04A-B027-10DD2A012602}" srcOrd="0" destOrd="0" presId="urn:microsoft.com/office/officeart/2005/8/layout/orgChart1"/>
    <dgm:cxn modelId="{734F801E-FB0E-AB4C-B86B-4D37A48BE622}" type="presOf" srcId="{650AF044-EE46-FD49-B119-4E5F4A0C412B}" destId="{10107EC2-EC13-B548-ADC1-46857783E823}" srcOrd="0" destOrd="0" presId="urn:microsoft.com/office/officeart/2005/8/layout/orgChart1"/>
    <dgm:cxn modelId="{025A4220-17B9-874D-9999-37C8E59E2D2A}" type="presOf" srcId="{EB15BA62-720A-1441-9059-9C09EACCD58F}" destId="{41A2A8A3-F711-C543-9643-7C7461503883}" srcOrd="0" destOrd="0" presId="urn:microsoft.com/office/officeart/2005/8/layout/orgChart1"/>
    <dgm:cxn modelId="{E593A520-E7ED-424A-8056-C842BBEB4F23}" type="presOf" srcId="{B8FF07C2-468B-4B4E-8B74-B1939E7B0C42}" destId="{EE861CBC-1850-A14D-B52A-D29195873792}" srcOrd="1" destOrd="0" presId="urn:microsoft.com/office/officeart/2005/8/layout/orgChart1"/>
    <dgm:cxn modelId="{DEE85A28-92B9-7C46-B5A0-58D38493117E}" srcId="{3D2F035A-1F8A-0144-8C98-FA252BC4439D}" destId="{AB457585-71CF-BB4E-AB7F-BD8C14CB5FF8}" srcOrd="0" destOrd="0" parTransId="{85F63822-8454-A148-B477-241DE06A4D2B}" sibTransId="{308FFA79-7B58-DA45-882D-937B78A729ED}"/>
    <dgm:cxn modelId="{46AD692D-4CFF-A148-81D4-706854B3108A}" type="presOf" srcId="{2FC576E2-3AD2-1A49-B013-92DB4A6E3D61}" destId="{7702C122-D3C4-6546-818D-954B08E5C4C5}" srcOrd="0" destOrd="0" presId="urn:microsoft.com/office/officeart/2005/8/layout/orgChart1"/>
    <dgm:cxn modelId="{EBEEEA2D-770F-314F-AFFA-0402BF0FDEB4}" type="presOf" srcId="{9551C0B8-9290-D043-A081-00429EC7D04E}" destId="{15DC2187-8F51-BA4D-BC5C-4BA62B741909}" srcOrd="0" destOrd="0" presId="urn:microsoft.com/office/officeart/2005/8/layout/orgChart1"/>
    <dgm:cxn modelId="{107F6633-42DC-D343-8641-0F379680CD77}" srcId="{FB419727-96C4-C744-83A7-DDBA87880FCB}" destId="{A2E4EA7A-C414-5242-98EB-A895E87E30B9}" srcOrd="0" destOrd="0" parTransId="{8BFAA30F-4199-D649-953F-BBFFB8820464}" sibTransId="{0C44C53F-253E-684F-9F6E-E8B3C3276B4A}"/>
    <dgm:cxn modelId="{FB55DA35-DD1B-9146-A2F6-35696A706FAA}" srcId="{46226E13-C0E0-AE44-88A9-B1CE56330E29}" destId="{25D0BC2E-CD3B-D642-88E1-F06DB44AC195}" srcOrd="4" destOrd="0" parTransId="{4E3EB484-4B56-8244-9D73-6C176113EF51}" sibTransId="{781DA7D8-639B-0D44-92EC-539B3024F1B4}"/>
    <dgm:cxn modelId="{0ED6403A-BDE6-A047-9D70-10C74E4195A5}" type="presOf" srcId="{9C6FE979-8A2E-E84A-BBFB-FD974FA8FFE3}" destId="{10E54E6F-DCF5-7A4B-9C1A-7316F30FFAEF}" srcOrd="1" destOrd="0" presId="urn:microsoft.com/office/officeart/2005/8/layout/orgChart1"/>
    <dgm:cxn modelId="{2AFA7C3A-BDCB-7A4D-9ABD-24D4E1047091}" srcId="{B8FF07C2-468B-4B4E-8B74-B1939E7B0C42}" destId="{579F8A41-C4C1-7E46-9EBD-4D5F60E3DBD4}" srcOrd="0" destOrd="0" parTransId="{650AF044-EE46-FD49-B119-4E5F4A0C412B}" sibTransId="{1D243710-49B2-7D48-BD38-C06A58C63D86}"/>
    <dgm:cxn modelId="{9305FE3F-2115-914A-B9FE-3EB7B28A3FAD}" srcId="{2FC576E2-3AD2-1A49-B013-92DB4A6E3D61}" destId="{13890646-7265-6E42-94BC-B611FE89E03C}" srcOrd="0" destOrd="0" parTransId="{219BFECD-3308-3E49-9C6B-4BCD69B00930}" sibTransId="{442DB586-AA34-524A-9BEA-61BCF54165DB}"/>
    <dgm:cxn modelId="{28986744-EF78-4142-8F56-BB0CC0219DF4}" srcId="{FEB68013-1837-9A41-AB6C-9FF3C1E15B61}" destId="{2FEEDF31-84DF-9D4B-B779-D212343809E8}" srcOrd="1" destOrd="0" parTransId="{4F2B413B-6A4A-EA4A-972B-849C75F8DEDA}" sibTransId="{0B1F009E-CE00-6846-9090-DE191FB8BB0D}"/>
    <dgm:cxn modelId="{7E9ADA47-4107-854E-9980-F5F6AFEA0AD1}" type="presOf" srcId="{AB457585-71CF-BB4E-AB7F-BD8C14CB5FF8}" destId="{FF45C0FE-C727-1B4B-9FFD-B77F7572EC78}" srcOrd="0" destOrd="0" presId="urn:microsoft.com/office/officeart/2005/8/layout/orgChart1"/>
    <dgm:cxn modelId="{84FF8448-E490-0B4B-BD44-F31259E4F112}" type="presOf" srcId="{D2D236C9-4876-9C4A-A311-E93C38D64622}" destId="{3E29873B-F00D-F947-94BE-EE9E1B1AF162}" srcOrd="1" destOrd="0" presId="urn:microsoft.com/office/officeart/2005/8/layout/orgChart1"/>
    <dgm:cxn modelId="{F01AC548-363E-2549-9357-384BC6C0F530}" type="presOf" srcId="{356D4E06-38F5-E248-BC54-96D93B2D069E}" destId="{46A588E6-D0D2-B84A-9812-F7E01702737D}" srcOrd="0" destOrd="0" presId="urn:microsoft.com/office/officeart/2005/8/layout/orgChart1"/>
    <dgm:cxn modelId="{A7A5BD4E-E37B-B248-A757-180E9B9635D8}" srcId="{2FC576E2-3AD2-1A49-B013-92DB4A6E3D61}" destId="{FEB68013-1837-9A41-AB6C-9FF3C1E15B61}" srcOrd="1" destOrd="0" parTransId="{F8CE771F-CF37-0649-8575-6D6B8C4A5392}" sibTransId="{4A23EC3E-244D-E740-B62A-6C40A2CC5807}"/>
    <dgm:cxn modelId="{7A88D453-1955-E545-988E-9A40C04A4496}" type="presOf" srcId="{47DEFDA6-1DE8-0842-BCE9-86D200E7D535}" destId="{7CDF97C9-C43A-CC44-8768-4B33254DF71E}" srcOrd="0" destOrd="0" presId="urn:microsoft.com/office/officeart/2005/8/layout/orgChart1"/>
    <dgm:cxn modelId="{83B0E755-60EB-ED42-AC63-23C7315B2AD2}" type="presOf" srcId="{D36904AE-67DB-E54C-BCA1-DE29BDA742FD}" destId="{6E78A4C6-E97D-E94E-A979-E0CAA54BE897}" srcOrd="1" destOrd="0" presId="urn:microsoft.com/office/officeart/2005/8/layout/orgChart1"/>
    <dgm:cxn modelId="{244A3456-A300-7442-90DD-0501CC7053E3}" type="presOf" srcId="{7A55F32D-5BF0-B944-95F2-44B427A8BEDE}" destId="{5659D9B3-6323-C940-819E-4C263414D57D}" srcOrd="0" destOrd="0" presId="urn:microsoft.com/office/officeart/2005/8/layout/orgChart1"/>
    <dgm:cxn modelId="{3EE5305B-DCB7-3549-86F6-3744BF76968E}" type="presOf" srcId="{F8CE771F-CF37-0649-8575-6D6B8C4A5392}" destId="{EFF268CA-BCBD-CC4C-A7AB-EEA314EE10A9}" srcOrd="0" destOrd="0" presId="urn:microsoft.com/office/officeart/2005/8/layout/orgChart1"/>
    <dgm:cxn modelId="{EA27A25D-EC87-8B45-BB1D-965DF3227B87}" srcId="{46226E13-C0E0-AE44-88A9-B1CE56330E29}" destId="{D0777353-8A5F-DA4C-851D-D2E1CC5813D5}" srcOrd="3" destOrd="0" parTransId="{9551C0B8-9290-D043-A081-00429EC7D04E}" sibTransId="{B8374DA6-AD5E-564E-8586-14C7BD63FEBB}"/>
    <dgm:cxn modelId="{B5DCC45D-524A-7542-9726-06F176496192}" type="presOf" srcId="{A6FB68BE-C026-CA47-AB89-6BE1BC16D31E}" destId="{4BDC9850-0C87-FD48-B2AF-EDC032BEFBEE}" srcOrd="1" destOrd="0" presId="urn:microsoft.com/office/officeart/2005/8/layout/orgChart1"/>
    <dgm:cxn modelId="{4FD3855F-335B-6544-B469-7719E89238C7}" type="presOf" srcId="{3795D24D-96E2-AB47-9455-84C1484997BF}" destId="{5CBF6CA7-7280-AC41-A654-88CAFFDA1167}" srcOrd="0" destOrd="0" presId="urn:microsoft.com/office/officeart/2005/8/layout/orgChart1"/>
    <dgm:cxn modelId="{C0711663-A7FB-FE4B-AA9E-0C8DB3FFAA37}" srcId="{356D4E06-38F5-E248-BC54-96D93B2D069E}" destId="{FB419727-96C4-C744-83A7-DDBA87880FCB}" srcOrd="0" destOrd="0" parTransId="{FD999363-6B58-B043-9CFE-F6B6A696CA05}" sibTransId="{52D94337-7EE0-A345-B5EB-F50F768D9B41}"/>
    <dgm:cxn modelId="{0973946D-AB7A-E64C-99F4-40ABEDFD0C2F}" srcId="{FEB68013-1837-9A41-AB6C-9FF3C1E15B61}" destId="{47DEFDA6-1DE8-0842-BCE9-86D200E7D535}" srcOrd="2" destOrd="0" parTransId="{618DDAA7-7541-544B-91ED-3EE1D968893D}" sibTransId="{A1D49499-AFB4-3B44-9B79-CA4B97A223AA}"/>
    <dgm:cxn modelId="{D7CCE16E-83AD-CB49-90F1-49E030BE85F9}" type="presOf" srcId="{B8348CFC-72DF-D040-B0F8-717E4A624058}" destId="{6DBDE273-D1E7-3249-A4D3-41AE98E0507C}" srcOrd="0" destOrd="0" presId="urn:microsoft.com/office/officeart/2005/8/layout/orgChart1"/>
    <dgm:cxn modelId="{F622196F-5FA8-B846-8387-B9B053602959}" type="presOf" srcId="{3694E08C-B670-1746-83ED-EFB101500940}" destId="{ABFEDC6C-7D41-3840-95E9-7F3B259F4886}" srcOrd="1" destOrd="0" presId="urn:microsoft.com/office/officeart/2005/8/layout/orgChart1"/>
    <dgm:cxn modelId="{2F726971-A843-5848-84F8-A8B8BD3426AD}" srcId="{2FC576E2-3AD2-1A49-B013-92DB4A6E3D61}" destId="{B8FF07C2-468B-4B4E-8B74-B1939E7B0C42}" srcOrd="2" destOrd="0" parTransId="{21D1A7FC-4A7A-1D45-87B7-8FD9C1685950}" sibTransId="{05909493-9B4D-4F43-BC4F-A7D95B2E5AD8}"/>
    <dgm:cxn modelId="{A3131673-9C95-B54D-997A-A5E0A84D5138}" type="presOf" srcId="{D20DA5EE-6540-7249-A6F8-6C1A58EA8068}" destId="{FACE90D2-63C9-5A49-A5EE-4A193E3AB42C}" srcOrd="0" destOrd="0" presId="urn:microsoft.com/office/officeart/2005/8/layout/orgChart1"/>
    <dgm:cxn modelId="{FF616E75-EBCF-DA43-9DE7-FE3ABDAC779E}" type="presOf" srcId="{A7611EEE-FBC5-9348-BF09-12AE48C41ADD}" destId="{87A6B375-2C35-E940-BEB6-948E31C7F671}" srcOrd="0" destOrd="0" presId="urn:microsoft.com/office/officeart/2005/8/layout/orgChart1"/>
    <dgm:cxn modelId="{980DCC76-AFC7-A24C-8D6C-D1F132274A75}" type="presOf" srcId="{AD6DDA5D-4857-7546-A123-EEFEF1B73D63}" destId="{E0D4FEE0-AA97-4542-9815-A9684E268D38}" srcOrd="0" destOrd="0" presId="urn:microsoft.com/office/officeart/2005/8/layout/orgChart1"/>
    <dgm:cxn modelId="{5C88D976-98B9-B642-9E8C-1E807284E3A1}" srcId="{BAFA6ADA-E1A6-1E45-897B-CED88B4355B8}" destId="{D2D236C9-4876-9C4A-A311-E93C38D64622}" srcOrd="0" destOrd="0" parTransId="{216A4D2E-A26E-C247-9899-2C5923BF4AE0}" sibTransId="{21D53E05-2A2E-AE49-8D59-5775A04E43EF}"/>
    <dgm:cxn modelId="{64184E78-91C8-EF4C-B14E-7A581AAF2B0F}" type="presOf" srcId="{7A55F32D-5BF0-B944-95F2-44B427A8BEDE}" destId="{019C62C8-FEE0-2544-96E2-F9ACBD90C9CA}" srcOrd="1" destOrd="0" presId="urn:microsoft.com/office/officeart/2005/8/layout/orgChart1"/>
    <dgm:cxn modelId="{513FB679-5370-EA4D-A20F-81C924AF33A2}" type="presOf" srcId="{13890646-7265-6E42-94BC-B611FE89E03C}" destId="{3EC638AE-05AA-7E4B-9BC0-5B62B8EAC3A3}" srcOrd="1" destOrd="0" presId="urn:microsoft.com/office/officeart/2005/8/layout/orgChart1"/>
    <dgm:cxn modelId="{5134787A-781D-1B4B-B993-6E1453966A39}" type="presOf" srcId="{4E3EB484-4B56-8244-9D73-6C176113EF51}" destId="{B4960B38-E098-5E47-840F-2A8C62FC53D0}" srcOrd="0" destOrd="0" presId="urn:microsoft.com/office/officeart/2005/8/layout/orgChart1"/>
    <dgm:cxn modelId="{9ED8187B-0B01-B541-B60C-308E07F85939}" type="presOf" srcId="{A1E08EF2-CF4C-7D4B-995C-D136F73D4A73}" destId="{E27EC8B7-3D63-2D4E-9A4A-6CE9E22D2678}" srcOrd="0" destOrd="0" presId="urn:microsoft.com/office/officeart/2005/8/layout/orgChart1"/>
    <dgm:cxn modelId="{A1BAC37D-CF9B-334E-AC9E-5CB05FEA2FAC}" srcId="{FEB68013-1837-9A41-AB6C-9FF3C1E15B61}" destId="{459FFB30-1215-174B-8B5A-568658DDC1D9}" srcOrd="0" destOrd="0" parTransId="{D20DA5EE-6540-7249-A6F8-6C1A58EA8068}" sibTransId="{D47C791D-AA4B-FA4F-AEF0-95321C8380E2}"/>
    <dgm:cxn modelId="{0CCD3D7E-1001-254D-B5B8-777E9AD054FF}" type="presOf" srcId="{D36904AE-67DB-E54C-BCA1-DE29BDA742FD}" destId="{172CD475-7454-5849-9AEC-21B1B97E2E91}" srcOrd="0" destOrd="0" presId="urn:microsoft.com/office/officeart/2005/8/layout/orgChart1"/>
    <dgm:cxn modelId="{C4652B7F-DA28-7E47-AEE3-63FE026BDC43}" type="presOf" srcId="{3D2F035A-1F8A-0144-8C98-FA252BC4439D}" destId="{CFE1A465-97C5-AF4C-8AC7-AE0D8FB359CD}" srcOrd="1" destOrd="0" presId="urn:microsoft.com/office/officeart/2005/8/layout/orgChart1"/>
    <dgm:cxn modelId="{A2045D7F-F777-FD4A-8119-4F543D7D4ACA}" srcId="{25D0BC2E-CD3B-D642-88E1-F06DB44AC195}" destId="{A1E08EF2-CF4C-7D4B-995C-D136F73D4A73}" srcOrd="2" destOrd="0" parTransId="{CF7BE4D9-8562-9A4B-A3A6-41FF25A201CA}" sibTransId="{B06421C5-8ED5-B448-9A8D-0C9B25481410}"/>
    <dgm:cxn modelId="{DC445180-8033-1D44-BFCD-08F61B3D391C}" type="presOf" srcId="{FEB68013-1837-9A41-AB6C-9FF3C1E15B61}" destId="{0AE6868B-D0A3-4B47-92B9-0BF8D6313F8A}" srcOrd="0" destOrd="0" presId="urn:microsoft.com/office/officeart/2005/8/layout/orgChart1"/>
    <dgm:cxn modelId="{E7518683-5293-7C43-AA27-D5893A5B4DE8}" type="presOf" srcId="{46226E13-C0E0-AE44-88A9-B1CE56330E29}" destId="{E09FE675-3B58-A14D-ABCF-6AE2E2C45383}" srcOrd="1" destOrd="0" presId="urn:microsoft.com/office/officeart/2005/8/layout/orgChart1"/>
    <dgm:cxn modelId="{DAC8AE87-281C-864B-AA84-570ABD2569F6}" type="presOf" srcId="{BAFA6ADA-E1A6-1E45-897B-CED88B4355B8}" destId="{80B281E0-A4C9-DA4E-9013-0F25A5722BDD}" srcOrd="1" destOrd="0" presId="urn:microsoft.com/office/officeart/2005/8/layout/orgChart1"/>
    <dgm:cxn modelId="{F920728D-DB7B-CA4C-B7E8-69B16D99E489}" type="presOf" srcId="{BAFA6ADA-E1A6-1E45-897B-CED88B4355B8}" destId="{20EC9085-AB29-D442-A684-EA23593B6C2D}" srcOrd="0" destOrd="0" presId="urn:microsoft.com/office/officeart/2005/8/layout/orgChart1"/>
    <dgm:cxn modelId="{76DF1F96-05D2-4146-82FF-7D141884771D}" type="presOf" srcId="{25D0BC2E-CD3B-D642-88E1-F06DB44AC195}" destId="{E821F873-14B6-A242-A9CC-B0EDA7D2A65E}" srcOrd="0" destOrd="0" presId="urn:microsoft.com/office/officeart/2005/8/layout/orgChart1"/>
    <dgm:cxn modelId="{51CAF198-1187-C847-A9CF-D48445096C2C}" type="presOf" srcId="{FD999363-6B58-B043-9CFE-F6B6A696CA05}" destId="{475E86B9-FEFF-7D45-8442-9011584D346C}" srcOrd="0" destOrd="0" presId="urn:microsoft.com/office/officeart/2005/8/layout/orgChart1"/>
    <dgm:cxn modelId="{735A5D9C-C7B2-5341-BBE6-69BBD20E1AF7}" type="presOf" srcId="{356D4E06-38F5-E248-BC54-96D93B2D069E}" destId="{C49D4AE2-4924-8B4E-9749-E0AAE440CADD}" srcOrd="1" destOrd="0" presId="urn:microsoft.com/office/officeart/2005/8/layout/orgChart1"/>
    <dgm:cxn modelId="{A42B419D-80B9-E54F-B786-7237F25784CF}" type="presOf" srcId="{3694E08C-B670-1746-83ED-EFB101500940}" destId="{50C39083-08D5-1A44-B07C-AAA1652FF910}" srcOrd="0" destOrd="0" presId="urn:microsoft.com/office/officeart/2005/8/layout/orgChart1"/>
    <dgm:cxn modelId="{A788DFA2-4B87-6741-87B8-80F8AF0DCB4D}" type="presOf" srcId="{96312F99-6EA1-164E-9CB1-141C12734408}" destId="{E0306C89-F13B-2148-9957-4283A0F7A9C3}" srcOrd="0" destOrd="0" presId="urn:microsoft.com/office/officeart/2005/8/layout/orgChart1"/>
    <dgm:cxn modelId="{8CD4FCA2-9BE5-7649-8371-118D9142EE15}" type="presOf" srcId="{A6FB68BE-C026-CA47-AB89-6BE1BC16D31E}" destId="{B84A0D9E-4B99-C24F-A75E-8EDAA72BFAC0}" srcOrd="0" destOrd="0" presId="urn:microsoft.com/office/officeart/2005/8/layout/orgChart1"/>
    <dgm:cxn modelId="{29EE5EA7-04F8-FB44-891D-E35D1043654A}" type="presOf" srcId="{66F136C4-3F4F-8B4A-BE16-A61AF0493C4B}" destId="{788E45CC-0FDB-FF48-A7E7-70892658096F}" srcOrd="0" destOrd="0" presId="urn:microsoft.com/office/officeart/2005/8/layout/orgChart1"/>
    <dgm:cxn modelId="{CD0B2DAA-7EB2-5041-AE65-93F2D36C7172}" type="presOf" srcId="{459FFB30-1215-174B-8B5A-568658DDC1D9}" destId="{24B9DCFD-F1FA-0B4F-8059-732930503F50}" srcOrd="1" destOrd="0" presId="urn:microsoft.com/office/officeart/2005/8/layout/orgChart1"/>
    <dgm:cxn modelId="{A55857AA-33F2-5B45-9207-75E9DA296708}" type="presOf" srcId="{47DEFDA6-1DE8-0842-BCE9-86D200E7D535}" destId="{55795EFE-82C8-B444-859D-6311F9E30626}" srcOrd="1" destOrd="0" presId="urn:microsoft.com/office/officeart/2005/8/layout/orgChart1"/>
    <dgm:cxn modelId="{E7110EAD-AA24-3A49-9C0F-4A51C3B8E2CF}" type="presOf" srcId="{618DDAA7-7541-544B-91ED-3EE1D968893D}" destId="{9D438CD0-A292-F940-B042-83FE0BB45C4A}" srcOrd="0" destOrd="0" presId="urn:microsoft.com/office/officeart/2005/8/layout/orgChart1"/>
    <dgm:cxn modelId="{857E68AD-B5BD-FC4A-BD17-7B6CFED30BAC}" type="presOf" srcId="{AB457585-71CF-BB4E-AB7F-BD8C14CB5FF8}" destId="{3113B385-26EE-3C4B-9800-404B4C712999}" srcOrd="1" destOrd="0" presId="urn:microsoft.com/office/officeart/2005/8/layout/orgChart1"/>
    <dgm:cxn modelId="{D51BC7B0-F56F-0542-A64B-9C26D3B900F8}" srcId="{46226E13-C0E0-AE44-88A9-B1CE56330E29}" destId="{2FC576E2-3AD2-1A49-B013-92DB4A6E3D61}" srcOrd="1" destOrd="0" parTransId="{069E9A20-5259-3B42-99BE-FF4229D6FBAD}" sibTransId="{28F67518-C7D0-8947-AA68-155B340737DD}"/>
    <dgm:cxn modelId="{8FBF86B4-B711-F34F-8669-D0350066C009}" type="presOf" srcId="{FB419727-96C4-C744-83A7-DDBA87880FCB}" destId="{B64AA150-26B4-A74A-B106-B3018416B197}" srcOrd="1" destOrd="0" presId="urn:microsoft.com/office/officeart/2005/8/layout/orgChart1"/>
    <dgm:cxn modelId="{7EDABCB4-FAB4-9E49-974F-02535D2B3495}" type="presOf" srcId="{A1E08EF2-CF4C-7D4B-995C-D136F73D4A73}" destId="{E9F969B2-3761-DD4C-8730-1DBC295E9D66}" srcOrd="1" destOrd="0" presId="urn:microsoft.com/office/officeart/2005/8/layout/orgChart1"/>
    <dgm:cxn modelId="{ED3B42B5-54DC-CA43-A584-ED26AF567B5C}" srcId="{47DEFDA6-1DE8-0842-BCE9-86D200E7D535}" destId="{7A55F32D-5BF0-B944-95F2-44B427A8BEDE}" srcOrd="0" destOrd="0" parTransId="{EB15BA62-720A-1441-9059-9C09EACCD58F}" sibTransId="{9F69BC87-718C-8D4C-AA04-265AA54C0D8F}"/>
    <dgm:cxn modelId="{D868F9B5-FF9E-B149-A6C5-7E29D765D4CE}" type="presOf" srcId="{EFC6BF0B-41B0-B440-9848-6ACED3168254}" destId="{4AF92E30-C203-E94C-A3C6-31F02B425D05}" srcOrd="0" destOrd="0" presId="urn:microsoft.com/office/officeart/2005/8/layout/orgChart1"/>
    <dgm:cxn modelId="{C31221B7-25D1-9949-8D9D-6A21B2C665E8}" type="presOf" srcId="{069E9A20-5259-3B42-99BE-FF4229D6FBAD}" destId="{3D1CE6F5-6271-804C-ABF0-70F053800C06}" srcOrd="0" destOrd="0" presId="urn:microsoft.com/office/officeart/2005/8/layout/orgChart1"/>
    <dgm:cxn modelId="{2B3A2CBA-69AF-0C44-9E86-E9E83FFF4383}" type="presOf" srcId="{A2E4EA7A-C414-5242-98EB-A895E87E30B9}" destId="{B25103C9-1739-7343-9CCB-EEF5136BFAFF}" srcOrd="1" destOrd="0" presId="urn:microsoft.com/office/officeart/2005/8/layout/orgChart1"/>
    <dgm:cxn modelId="{517193BA-C9FF-A247-B12B-04AFDBE24573}" type="presOf" srcId="{25D0BC2E-CD3B-D642-88E1-F06DB44AC195}" destId="{CF00563E-88B6-1A47-B5D3-7239ACBF7E38}" srcOrd="1" destOrd="0" presId="urn:microsoft.com/office/officeart/2005/8/layout/orgChart1"/>
    <dgm:cxn modelId="{227503BD-B1E0-AC44-9067-58CF741CEDB1}" type="presOf" srcId="{9C6FE979-8A2E-E84A-BBFB-FD974FA8FFE3}" destId="{19DD4F37-693C-1843-9E81-AE7EB4FF3549}" srcOrd="0" destOrd="0" presId="urn:microsoft.com/office/officeart/2005/8/layout/orgChart1"/>
    <dgm:cxn modelId="{BF40D3BE-A5C3-574F-82AA-5F77366BBAB9}" type="presOf" srcId="{579F8A41-C4C1-7E46-9EBD-4D5F60E3DBD4}" destId="{5FA08318-D3A6-664D-A1DC-1CD73611F778}" srcOrd="0" destOrd="0" presId="urn:microsoft.com/office/officeart/2005/8/layout/orgChart1"/>
    <dgm:cxn modelId="{788F85C3-99BB-BA4E-8085-45B5D4C0A3A5}" type="presOf" srcId="{D2D236C9-4876-9C4A-A311-E93C38D64622}" destId="{987B2040-E990-6947-9A8A-0B5E70FDDC6E}" srcOrd="0" destOrd="0" presId="urn:microsoft.com/office/officeart/2005/8/layout/orgChart1"/>
    <dgm:cxn modelId="{A6639BC5-A1F2-DC4D-BF6A-F0B6CD74D5F2}" type="presOf" srcId="{4F2B413B-6A4A-EA4A-972B-849C75F8DEDA}" destId="{1AA6F14D-B3D6-6343-BF3E-D9B9D59AB588}" srcOrd="0" destOrd="0" presId="urn:microsoft.com/office/officeart/2005/8/layout/orgChart1"/>
    <dgm:cxn modelId="{8502DBC5-06E9-D14F-9173-357AC75F93E5}" type="presOf" srcId="{21D1A7FC-4A7A-1D45-87B7-8FD9C1685950}" destId="{45BE6A5E-B59E-F146-B387-DE3E9A9F728E}" srcOrd="0" destOrd="0" presId="urn:microsoft.com/office/officeart/2005/8/layout/orgChart1"/>
    <dgm:cxn modelId="{E91DAFC7-16CC-C147-B395-1BEFB386B617}" type="presOf" srcId="{459FFB30-1215-174B-8B5A-568658DDC1D9}" destId="{6FCA1267-7AD9-A14A-9EDC-01898FDB4C7C}" srcOrd="0" destOrd="0" presId="urn:microsoft.com/office/officeart/2005/8/layout/orgChart1"/>
    <dgm:cxn modelId="{0D3762C8-7B5D-DB4B-B486-F894B1C2C76D}" type="presOf" srcId="{FEB68013-1837-9A41-AB6C-9FF3C1E15B61}" destId="{2FCC9A95-EBD8-2D4E-B054-7164DB603D7E}" srcOrd="1" destOrd="0" presId="urn:microsoft.com/office/officeart/2005/8/layout/orgChart1"/>
    <dgm:cxn modelId="{1F786BC9-5344-154C-BFB2-B07F1BE5E9EB}" type="presOf" srcId="{2FEEDF31-84DF-9D4B-B779-D212343809E8}" destId="{C543D6D6-4C50-C148-BE08-3FB018A9170D}" srcOrd="1" destOrd="0" presId="urn:microsoft.com/office/officeart/2005/8/layout/orgChart1"/>
    <dgm:cxn modelId="{1815ADCA-8B86-B043-9E75-B888023F31A8}" type="presOf" srcId="{3D2F035A-1F8A-0144-8C98-FA252BC4439D}" destId="{17B70091-28D7-624E-9AAA-FA65F01CA685}" srcOrd="0" destOrd="0" presId="urn:microsoft.com/office/officeart/2005/8/layout/orgChart1"/>
    <dgm:cxn modelId="{94DD93CD-322D-3945-BDD8-9BDBC0810222}" srcId="{46226E13-C0E0-AE44-88A9-B1CE56330E29}" destId="{BAFA6ADA-E1A6-1E45-897B-CED88B4355B8}" srcOrd="0" destOrd="0" parTransId="{93288A0F-4808-194C-81FA-529464486A84}" sibTransId="{815CCD4C-E392-FE4B-B562-070FDD177217}"/>
    <dgm:cxn modelId="{B7C94BCF-E43D-8E48-BD95-DC769F4884BC}" type="presOf" srcId="{8BFAA30F-4199-D649-953F-BBFFB8820464}" destId="{9C7CFD96-D422-0D4D-A0ED-85EBCDEC7F7E}" srcOrd="0" destOrd="0" presId="urn:microsoft.com/office/officeart/2005/8/layout/orgChart1"/>
    <dgm:cxn modelId="{9B000DD1-5734-6546-883A-94C6AF999266}" srcId="{459FFB30-1215-174B-8B5A-568658DDC1D9}" destId="{9C6FE979-8A2E-E84A-BBFB-FD974FA8FFE3}" srcOrd="0" destOrd="0" parTransId="{3795D24D-96E2-AB47-9455-84C1484997BF}" sibTransId="{12F75ED9-5B40-044E-B8C8-C98D06CCE3C6}"/>
    <dgm:cxn modelId="{8B308DD6-ABB1-114C-AF36-0E1699532795}" type="presOf" srcId="{AD6DDA5D-4857-7546-A123-EEFEF1B73D63}" destId="{9BC31B52-92D7-3742-A337-C7ED57731FFC}" srcOrd="1" destOrd="0" presId="urn:microsoft.com/office/officeart/2005/8/layout/orgChart1"/>
    <dgm:cxn modelId="{09BAA9D9-885D-7C4C-A510-1AF335A81B1F}" type="presOf" srcId="{CF7BE4D9-8562-9A4B-A3A6-41FF25A201CA}" destId="{D3E15B3A-26BC-D94B-AE4D-14022577FD25}" srcOrd="0" destOrd="0" presId="urn:microsoft.com/office/officeart/2005/8/layout/orgChart1"/>
    <dgm:cxn modelId="{00E9E6DD-B7F5-B849-8431-4B86347BE719}" srcId="{A6FB68BE-C026-CA47-AB89-6BE1BC16D31E}" destId="{3694E08C-B670-1746-83ED-EFB101500940}" srcOrd="0" destOrd="0" parTransId="{F605136C-7A29-AD48-AC89-D90EC21B3FC4}" sibTransId="{3A9A312E-41EE-7448-A5AD-1B95EBD6007D}"/>
    <dgm:cxn modelId="{B72857E6-01E4-6446-B925-A01DA80A6797}" type="presOf" srcId="{66F136C4-3F4F-8B4A-BE16-A61AF0493C4B}" destId="{6AED9915-BB1E-984C-BC0D-FE2EE9609354}" srcOrd="1" destOrd="0" presId="urn:microsoft.com/office/officeart/2005/8/layout/orgChart1"/>
    <dgm:cxn modelId="{36E9AAEB-4901-074E-86E1-42117F1DC956}" type="presOf" srcId="{219BFECD-3308-3E49-9C6B-4BCD69B00930}" destId="{C2584293-80C9-8940-842C-AB8B8815AF66}" srcOrd="0" destOrd="0" presId="urn:microsoft.com/office/officeart/2005/8/layout/orgChart1"/>
    <dgm:cxn modelId="{3B83D8EE-1911-894E-BF4A-5D029F52D45A}" type="presOf" srcId="{F605136C-7A29-AD48-AC89-D90EC21B3FC4}" destId="{D8877FD4-129D-B842-9E9E-AC6C801DD321}" srcOrd="0" destOrd="0" presId="urn:microsoft.com/office/officeart/2005/8/layout/orgChart1"/>
    <dgm:cxn modelId="{288BA1F3-9191-9948-95ED-3258695E4080}" type="presOf" srcId="{B8FF07C2-468B-4B4E-8B74-B1939E7B0C42}" destId="{4E28E555-A716-5D42-9FD0-B3286EA1DABD}" srcOrd="0" destOrd="0" presId="urn:microsoft.com/office/officeart/2005/8/layout/orgChart1"/>
    <dgm:cxn modelId="{FD28A0F4-3874-DF4E-A7F7-67C49BC4FE58}" srcId="{356D4E06-38F5-E248-BC54-96D93B2D069E}" destId="{AD6DDA5D-4857-7546-A123-EEFEF1B73D63}" srcOrd="1" destOrd="0" parTransId="{B8348CFC-72DF-D040-B0F8-717E4A624058}" sibTransId="{789D1379-BEDA-4946-9E4A-309F858D45D4}"/>
    <dgm:cxn modelId="{5198A4F4-15CB-0B40-8F12-AEBB5D319F39}" type="presOf" srcId="{52059CC2-DA02-7645-B01C-E1705F62EF23}" destId="{99AF5A65-D065-A740-9606-E62126D04779}" srcOrd="0" destOrd="0" presId="urn:microsoft.com/office/officeart/2005/8/layout/orgChart1"/>
    <dgm:cxn modelId="{EB1069F8-F77C-834A-8C2E-CC2EFEF70211}" srcId="{2FEEDF31-84DF-9D4B-B779-D212343809E8}" destId="{D36904AE-67DB-E54C-BCA1-DE29BDA742FD}" srcOrd="0" destOrd="0" parTransId="{5618592D-F07F-2B45-929F-CAC33F888A78}" sibTransId="{37A5878E-608C-1C45-8818-B74EAA19B084}"/>
    <dgm:cxn modelId="{5851E8F8-06B3-2543-A988-814EF86939C9}" type="presOf" srcId="{46226E13-C0E0-AE44-88A9-B1CE56330E29}" destId="{5CD89FBA-F715-044E-A5F8-AABFCA63AD7D}" srcOrd="0" destOrd="0" presId="urn:microsoft.com/office/officeart/2005/8/layout/orgChart1"/>
    <dgm:cxn modelId="{C00701FB-A25E-C042-8074-DA1101BD7527}" type="presOf" srcId="{FB419727-96C4-C744-83A7-DDBA87880FCB}" destId="{F4E3DA8E-06BD-654D-AA6B-A8897E0CF0EC}" srcOrd="0" destOrd="0" presId="urn:microsoft.com/office/officeart/2005/8/layout/orgChart1"/>
    <dgm:cxn modelId="{FE01B2FD-05DB-244F-9DCF-F710648AB655}" srcId="{FEB68013-1837-9A41-AB6C-9FF3C1E15B61}" destId="{A6FB68BE-C026-CA47-AB89-6BE1BC16D31E}" srcOrd="3" destOrd="0" parTransId="{84092E48-9B77-A148-A06B-FA34EBAE62AE}" sibTransId="{DCD707AB-062D-0D46-8241-6697EF1C2992}"/>
    <dgm:cxn modelId="{B40582C0-894E-FC4C-BFB8-A1CE77292365}" type="presParOf" srcId="{E0306C89-F13B-2148-9957-4283A0F7A9C3}" destId="{D2B1FB6A-6904-BD4B-B80C-8F9FA6433F09}" srcOrd="0" destOrd="0" presId="urn:microsoft.com/office/officeart/2005/8/layout/orgChart1"/>
    <dgm:cxn modelId="{AF83C740-7CC1-2148-B752-D73402D33410}" type="presParOf" srcId="{D2B1FB6A-6904-BD4B-B80C-8F9FA6433F09}" destId="{307EBE1B-0BE2-B046-84CF-0FF6EE463285}" srcOrd="0" destOrd="0" presId="urn:microsoft.com/office/officeart/2005/8/layout/orgChart1"/>
    <dgm:cxn modelId="{C0D1C64B-71A5-184B-8D76-9B034892C223}" type="presParOf" srcId="{307EBE1B-0BE2-B046-84CF-0FF6EE463285}" destId="{5CD89FBA-F715-044E-A5F8-AABFCA63AD7D}" srcOrd="0" destOrd="0" presId="urn:microsoft.com/office/officeart/2005/8/layout/orgChart1"/>
    <dgm:cxn modelId="{9229F389-8AC9-514E-9772-944B4299FD18}" type="presParOf" srcId="{307EBE1B-0BE2-B046-84CF-0FF6EE463285}" destId="{E09FE675-3B58-A14D-ABCF-6AE2E2C45383}" srcOrd="1" destOrd="0" presId="urn:microsoft.com/office/officeart/2005/8/layout/orgChart1"/>
    <dgm:cxn modelId="{DBC6C303-B55B-1D45-B6B2-AD29D8CF647D}" type="presParOf" srcId="{D2B1FB6A-6904-BD4B-B80C-8F9FA6433F09}" destId="{19D1CA36-04F2-404F-9D3E-4EA4D378522F}" srcOrd="1" destOrd="0" presId="urn:microsoft.com/office/officeart/2005/8/layout/orgChart1"/>
    <dgm:cxn modelId="{263CC29E-93F3-7649-BCCA-88E4FFDC5C9F}" type="presParOf" srcId="{19D1CA36-04F2-404F-9D3E-4EA4D378522F}" destId="{B4960B38-E098-5E47-840F-2A8C62FC53D0}" srcOrd="0" destOrd="0" presId="urn:microsoft.com/office/officeart/2005/8/layout/orgChart1"/>
    <dgm:cxn modelId="{101C43B0-21C0-F142-BA3C-EF1B5C7AE9B4}" type="presParOf" srcId="{19D1CA36-04F2-404F-9D3E-4EA4D378522F}" destId="{1332D583-4D97-B747-B453-64F579D8F2CE}" srcOrd="1" destOrd="0" presId="urn:microsoft.com/office/officeart/2005/8/layout/orgChart1"/>
    <dgm:cxn modelId="{6A7227BF-4F8F-2B4D-A245-37BA041936AA}" type="presParOf" srcId="{1332D583-4D97-B747-B453-64F579D8F2CE}" destId="{0FA638EF-980E-CB47-B3B8-8B1D57855D9A}" srcOrd="0" destOrd="0" presId="urn:microsoft.com/office/officeart/2005/8/layout/orgChart1"/>
    <dgm:cxn modelId="{AE1A3188-C677-EE49-A3C8-06BE2C37A395}" type="presParOf" srcId="{0FA638EF-980E-CB47-B3B8-8B1D57855D9A}" destId="{E821F873-14B6-A242-A9CC-B0EDA7D2A65E}" srcOrd="0" destOrd="0" presId="urn:microsoft.com/office/officeart/2005/8/layout/orgChart1"/>
    <dgm:cxn modelId="{4D03FB6D-ACAB-D840-A517-FAF9F74F3010}" type="presParOf" srcId="{0FA638EF-980E-CB47-B3B8-8B1D57855D9A}" destId="{CF00563E-88B6-1A47-B5D3-7239ACBF7E38}" srcOrd="1" destOrd="0" presId="urn:microsoft.com/office/officeart/2005/8/layout/orgChart1"/>
    <dgm:cxn modelId="{C4A0C297-A39E-4846-9910-4A4C88A46426}" type="presParOf" srcId="{1332D583-4D97-B747-B453-64F579D8F2CE}" destId="{BF53FD2C-1DC6-E54E-9ABB-1ABD8F420D4E}" srcOrd="1" destOrd="0" presId="urn:microsoft.com/office/officeart/2005/8/layout/orgChart1"/>
    <dgm:cxn modelId="{B1C90988-FAD9-7E4B-970F-E92D0838FD05}" type="presParOf" srcId="{BF53FD2C-1DC6-E54E-9ABB-1ABD8F420D4E}" destId="{87A6B375-2C35-E940-BEB6-948E31C7F671}" srcOrd="0" destOrd="0" presId="urn:microsoft.com/office/officeart/2005/8/layout/orgChart1"/>
    <dgm:cxn modelId="{9895DD81-0EC0-994B-8B04-8D9121BAB393}" type="presParOf" srcId="{BF53FD2C-1DC6-E54E-9ABB-1ABD8F420D4E}" destId="{E7E032FC-BE59-CB4F-B58B-A42D2EBE47DE}" srcOrd="1" destOrd="0" presId="urn:microsoft.com/office/officeart/2005/8/layout/orgChart1"/>
    <dgm:cxn modelId="{745ED163-02C1-844E-B849-A0AA3A4ECB79}" type="presParOf" srcId="{E7E032FC-BE59-CB4F-B58B-A42D2EBE47DE}" destId="{12550DEA-2E44-1E45-B2BA-95970FA07917}" srcOrd="0" destOrd="0" presId="urn:microsoft.com/office/officeart/2005/8/layout/orgChart1"/>
    <dgm:cxn modelId="{AA631C4C-8586-BD4C-99EB-B705C691A1AE}" type="presParOf" srcId="{12550DEA-2E44-1E45-B2BA-95970FA07917}" destId="{788E45CC-0FDB-FF48-A7E7-70892658096F}" srcOrd="0" destOrd="0" presId="urn:microsoft.com/office/officeart/2005/8/layout/orgChart1"/>
    <dgm:cxn modelId="{2993B813-58F6-D943-804E-4E103AB1346F}" type="presParOf" srcId="{12550DEA-2E44-1E45-B2BA-95970FA07917}" destId="{6AED9915-BB1E-984C-BC0D-FE2EE9609354}" srcOrd="1" destOrd="0" presId="urn:microsoft.com/office/officeart/2005/8/layout/orgChart1"/>
    <dgm:cxn modelId="{37F878B6-CA4D-964F-9637-F03B75FE2298}" type="presParOf" srcId="{E7E032FC-BE59-CB4F-B58B-A42D2EBE47DE}" destId="{C6311954-1BAF-A240-851A-D1A40F4EA4E1}" srcOrd="1" destOrd="0" presId="urn:microsoft.com/office/officeart/2005/8/layout/orgChart1"/>
    <dgm:cxn modelId="{D65C1F85-A9BC-8E43-995F-75097E3F22F5}" type="presParOf" srcId="{E7E032FC-BE59-CB4F-B58B-A42D2EBE47DE}" destId="{AE55B05C-72A1-2744-AB6A-C275E8601E48}" srcOrd="2" destOrd="0" presId="urn:microsoft.com/office/officeart/2005/8/layout/orgChart1"/>
    <dgm:cxn modelId="{7F97DCCB-32C2-CF45-84B3-1CEB172EE870}" type="presParOf" srcId="{BF53FD2C-1DC6-E54E-9ABB-1ABD8F420D4E}" destId="{99AF5A65-D065-A740-9606-E62126D04779}" srcOrd="2" destOrd="0" presId="urn:microsoft.com/office/officeart/2005/8/layout/orgChart1"/>
    <dgm:cxn modelId="{AA4A10A1-1F37-B34C-B5CB-0C1E0296EC60}" type="presParOf" srcId="{BF53FD2C-1DC6-E54E-9ABB-1ABD8F420D4E}" destId="{224F85FC-53FF-1E4A-8FC6-C34FF190D161}" srcOrd="3" destOrd="0" presId="urn:microsoft.com/office/officeart/2005/8/layout/orgChart1"/>
    <dgm:cxn modelId="{66CF9BF8-2DEE-7049-AAFD-17B207AC66F3}" type="presParOf" srcId="{224F85FC-53FF-1E4A-8FC6-C34FF190D161}" destId="{3D1587BE-0F89-6547-9F27-E942D7E7BF4D}" srcOrd="0" destOrd="0" presId="urn:microsoft.com/office/officeart/2005/8/layout/orgChart1"/>
    <dgm:cxn modelId="{23CBE632-0910-8A4F-9B3F-63A9B8C81CB8}" type="presParOf" srcId="{3D1587BE-0F89-6547-9F27-E942D7E7BF4D}" destId="{17B70091-28D7-624E-9AAA-FA65F01CA685}" srcOrd="0" destOrd="0" presId="urn:microsoft.com/office/officeart/2005/8/layout/orgChart1"/>
    <dgm:cxn modelId="{44D49257-04EE-3246-A6E1-5BADD12BF04B}" type="presParOf" srcId="{3D1587BE-0F89-6547-9F27-E942D7E7BF4D}" destId="{CFE1A465-97C5-AF4C-8AC7-AE0D8FB359CD}" srcOrd="1" destOrd="0" presId="urn:microsoft.com/office/officeart/2005/8/layout/orgChart1"/>
    <dgm:cxn modelId="{DE11C48E-0710-4748-864B-44CF8D7591D2}" type="presParOf" srcId="{224F85FC-53FF-1E4A-8FC6-C34FF190D161}" destId="{1A01828E-3577-8844-BE8B-B972EA93E713}" srcOrd="1" destOrd="0" presId="urn:microsoft.com/office/officeart/2005/8/layout/orgChart1"/>
    <dgm:cxn modelId="{DC952B7D-C48C-BC41-B646-4B6B229CD7E4}" type="presParOf" srcId="{1A01828E-3577-8844-BE8B-B972EA93E713}" destId="{01E5C922-53B1-8A4C-BA4F-09EBDA93916E}" srcOrd="0" destOrd="0" presId="urn:microsoft.com/office/officeart/2005/8/layout/orgChart1"/>
    <dgm:cxn modelId="{CB2F3EDA-09B9-664E-81A2-E9150D19F2B2}" type="presParOf" srcId="{1A01828E-3577-8844-BE8B-B972EA93E713}" destId="{335C28F4-464B-0E40-98B7-B2CF55C9E2E8}" srcOrd="1" destOrd="0" presId="urn:microsoft.com/office/officeart/2005/8/layout/orgChart1"/>
    <dgm:cxn modelId="{5508F92C-4E99-EE49-A188-B67E4A814026}" type="presParOf" srcId="{335C28F4-464B-0E40-98B7-B2CF55C9E2E8}" destId="{CDEF48C3-6AA6-6540-9BF9-056D475CD577}" srcOrd="0" destOrd="0" presId="urn:microsoft.com/office/officeart/2005/8/layout/orgChart1"/>
    <dgm:cxn modelId="{A1332392-5C4D-9142-9516-441CC977D33B}" type="presParOf" srcId="{CDEF48C3-6AA6-6540-9BF9-056D475CD577}" destId="{FF45C0FE-C727-1B4B-9FFD-B77F7572EC78}" srcOrd="0" destOrd="0" presId="urn:microsoft.com/office/officeart/2005/8/layout/orgChart1"/>
    <dgm:cxn modelId="{75E6B108-9E4B-BF4A-A371-4DB665D501ED}" type="presParOf" srcId="{CDEF48C3-6AA6-6540-9BF9-056D475CD577}" destId="{3113B385-26EE-3C4B-9800-404B4C712999}" srcOrd="1" destOrd="0" presId="urn:microsoft.com/office/officeart/2005/8/layout/orgChart1"/>
    <dgm:cxn modelId="{13C39435-5A34-D348-B54D-AD6A89EBD567}" type="presParOf" srcId="{335C28F4-464B-0E40-98B7-B2CF55C9E2E8}" destId="{209900B1-F708-D343-89A7-23A7E772396A}" srcOrd="1" destOrd="0" presId="urn:microsoft.com/office/officeart/2005/8/layout/orgChart1"/>
    <dgm:cxn modelId="{12DB2F6F-083C-B842-861D-3FB5ECA3786E}" type="presParOf" srcId="{335C28F4-464B-0E40-98B7-B2CF55C9E2E8}" destId="{F06AAAB3-BB92-194A-872C-870A7C47846F}" srcOrd="2" destOrd="0" presId="urn:microsoft.com/office/officeart/2005/8/layout/orgChart1"/>
    <dgm:cxn modelId="{8AAA6678-BA2F-4E41-9F16-B2E1DC6E2983}" type="presParOf" srcId="{224F85FC-53FF-1E4A-8FC6-C34FF190D161}" destId="{93A35513-1305-0242-ABC6-6B8C72F1D33A}" srcOrd="2" destOrd="0" presId="urn:microsoft.com/office/officeart/2005/8/layout/orgChart1"/>
    <dgm:cxn modelId="{3E91C5BA-C94C-0043-8B39-FEAF7B876664}" type="presParOf" srcId="{BF53FD2C-1DC6-E54E-9ABB-1ABD8F420D4E}" destId="{D3E15B3A-26BC-D94B-AE4D-14022577FD25}" srcOrd="4" destOrd="0" presId="urn:microsoft.com/office/officeart/2005/8/layout/orgChart1"/>
    <dgm:cxn modelId="{8E2F3E13-54C2-E442-A089-5D1B7826AA10}" type="presParOf" srcId="{BF53FD2C-1DC6-E54E-9ABB-1ABD8F420D4E}" destId="{9B4B9423-6A84-8647-BD2F-0A2F2212AA96}" srcOrd="5" destOrd="0" presId="urn:microsoft.com/office/officeart/2005/8/layout/orgChart1"/>
    <dgm:cxn modelId="{1C135FDF-3C52-5047-9363-4F20478677D7}" type="presParOf" srcId="{9B4B9423-6A84-8647-BD2F-0A2F2212AA96}" destId="{08BADB75-B225-2343-B550-5931627F644B}" srcOrd="0" destOrd="0" presId="urn:microsoft.com/office/officeart/2005/8/layout/orgChart1"/>
    <dgm:cxn modelId="{C19DD197-E7C9-7C49-BA92-81F95102916C}" type="presParOf" srcId="{08BADB75-B225-2343-B550-5931627F644B}" destId="{E27EC8B7-3D63-2D4E-9A4A-6CE9E22D2678}" srcOrd="0" destOrd="0" presId="urn:microsoft.com/office/officeart/2005/8/layout/orgChart1"/>
    <dgm:cxn modelId="{F6BBF73B-3E2C-0E43-A259-73DC452FEE4C}" type="presParOf" srcId="{08BADB75-B225-2343-B550-5931627F644B}" destId="{E9F969B2-3761-DD4C-8730-1DBC295E9D66}" srcOrd="1" destOrd="0" presId="urn:microsoft.com/office/officeart/2005/8/layout/orgChart1"/>
    <dgm:cxn modelId="{F71DDE25-2E09-8445-B5F6-FD314E6B7BC7}" type="presParOf" srcId="{9B4B9423-6A84-8647-BD2F-0A2F2212AA96}" destId="{CB41E100-AD28-DB42-B308-502B579843F4}" srcOrd="1" destOrd="0" presId="urn:microsoft.com/office/officeart/2005/8/layout/orgChart1"/>
    <dgm:cxn modelId="{EBF53C7F-EC4E-AD4A-9D6C-5DBE47E41F6B}" type="presParOf" srcId="{9B4B9423-6A84-8647-BD2F-0A2F2212AA96}" destId="{85278347-6CCD-DE47-A50D-52EF59A90E75}" srcOrd="2" destOrd="0" presId="urn:microsoft.com/office/officeart/2005/8/layout/orgChart1"/>
    <dgm:cxn modelId="{3C74B704-6508-BA4E-9C77-A7F0B6BD2549}" type="presParOf" srcId="{1332D583-4D97-B747-B453-64F579D8F2CE}" destId="{510F5871-BEBF-3048-82A8-42F6C99DFBAD}" srcOrd="2" destOrd="0" presId="urn:microsoft.com/office/officeart/2005/8/layout/orgChart1"/>
    <dgm:cxn modelId="{E87A0660-BFBD-824C-A7E9-619812966DFF}" type="presParOf" srcId="{D2B1FB6A-6904-BD4B-B80C-8F9FA6433F09}" destId="{06CCBCCD-3FF3-FA47-A6D6-BABCE9AC1524}" srcOrd="2" destOrd="0" presId="urn:microsoft.com/office/officeart/2005/8/layout/orgChart1"/>
    <dgm:cxn modelId="{2AD7E9F3-0040-9C4D-92A5-0D4B542E921A}" type="presParOf" srcId="{06CCBCCD-3FF3-FA47-A6D6-BABCE9AC1524}" destId="{0EDB4197-B52F-E04A-B027-10DD2A012602}" srcOrd="0" destOrd="0" presId="urn:microsoft.com/office/officeart/2005/8/layout/orgChart1"/>
    <dgm:cxn modelId="{C64FEB12-A09A-7B4D-9E6E-1F41564E15E6}" type="presParOf" srcId="{06CCBCCD-3FF3-FA47-A6D6-BABCE9AC1524}" destId="{5437DECA-4C60-404E-AB11-520A49BA75C8}" srcOrd="1" destOrd="0" presId="urn:microsoft.com/office/officeart/2005/8/layout/orgChart1"/>
    <dgm:cxn modelId="{5EA42623-8473-5246-B9A2-F4027ACA1BFF}" type="presParOf" srcId="{5437DECA-4C60-404E-AB11-520A49BA75C8}" destId="{81DC3382-3A93-5245-8A43-FA4994AF29C1}" srcOrd="0" destOrd="0" presId="urn:microsoft.com/office/officeart/2005/8/layout/orgChart1"/>
    <dgm:cxn modelId="{C759B5AC-C664-A04C-B27D-6122C5DC04C4}" type="presParOf" srcId="{81DC3382-3A93-5245-8A43-FA4994AF29C1}" destId="{20EC9085-AB29-D442-A684-EA23593B6C2D}" srcOrd="0" destOrd="0" presId="urn:microsoft.com/office/officeart/2005/8/layout/orgChart1"/>
    <dgm:cxn modelId="{D7C52625-95AD-6A49-B23A-497F2218587D}" type="presParOf" srcId="{81DC3382-3A93-5245-8A43-FA4994AF29C1}" destId="{80B281E0-A4C9-DA4E-9013-0F25A5722BDD}" srcOrd="1" destOrd="0" presId="urn:microsoft.com/office/officeart/2005/8/layout/orgChart1"/>
    <dgm:cxn modelId="{79123E1B-DA67-E147-A8B1-0B8F682EAE0D}" type="presParOf" srcId="{5437DECA-4C60-404E-AB11-520A49BA75C8}" destId="{918A5B3A-A292-3E45-8A3A-8F0BC1277C31}" srcOrd="1" destOrd="0" presId="urn:microsoft.com/office/officeart/2005/8/layout/orgChart1"/>
    <dgm:cxn modelId="{8C4A7845-C922-C44E-8587-8A1B3F9DD752}" type="presParOf" srcId="{918A5B3A-A292-3E45-8A3A-8F0BC1277C31}" destId="{C6FEEE7B-C0F9-1144-94AB-A27761E055BA}" srcOrd="0" destOrd="0" presId="urn:microsoft.com/office/officeart/2005/8/layout/orgChart1"/>
    <dgm:cxn modelId="{1CEFC315-69A3-164F-973E-BAA918FE2AB5}" type="presParOf" srcId="{918A5B3A-A292-3E45-8A3A-8F0BC1277C31}" destId="{482E2EF9-C479-D74C-A845-0EC4A632CE85}" srcOrd="1" destOrd="0" presId="urn:microsoft.com/office/officeart/2005/8/layout/orgChart1"/>
    <dgm:cxn modelId="{B9AACD12-CCC5-6741-8360-582180370FA0}" type="presParOf" srcId="{482E2EF9-C479-D74C-A845-0EC4A632CE85}" destId="{507A30AA-9FCB-B049-B3B6-7FB66CF0C3BA}" srcOrd="0" destOrd="0" presId="urn:microsoft.com/office/officeart/2005/8/layout/orgChart1"/>
    <dgm:cxn modelId="{2E2E90F4-8C74-C344-A280-90A210034847}" type="presParOf" srcId="{507A30AA-9FCB-B049-B3B6-7FB66CF0C3BA}" destId="{987B2040-E990-6947-9A8A-0B5E70FDDC6E}" srcOrd="0" destOrd="0" presId="urn:microsoft.com/office/officeart/2005/8/layout/orgChart1"/>
    <dgm:cxn modelId="{4A9D10D6-C25F-2946-9506-32739D5E59F6}" type="presParOf" srcId="{507A30AA-9FCB-B049-B3B6-7FB66CF0C3BA}" destId="{3E29873B-F00D-F947-94BE-EE9E1B1AF162}" srcOrd="1" destOrd="0" presId="urn:microsoft.com/office/officeart/2005/8/layout/orgChart1"/>
    <dgm:cxn modelId="{15217F5B-7EF5-F34B-A5E7-C3512D55CC2D}" type="presParOf" srcId="{482E2EF9-C479-D74C-A845-0EC4A632CE85}" destId="{F5DFF12B-D82A-1E4C-8A83-E6E28B9F7F4C}" srcOrd="1" destOrd="0" presId="urn:microsoft.com/office/officeart/2005/8/layout/orgChart1"/>
    <dgm:cxn modelId="{1AACDD8A-62C9-E64B-91F3-B87461241B23}" type="presParOf" srcId="{482E2EF9-C479-D74C-A845-0EC4A632CE85}" destId="{0942D550-0545-8246-ADEA-CB4D9578B5B0}" srcOrd="2" destOrd="0" presId="urn:microsoft.com/office/officeart/2005/8/layout/orgChart1"/>
    <dgm:cxn modelId="{EABD216A-0826-3A4B-930F-B6C6DC437A1A}" type="presParOf" srcId="{5437DECA-4C60-404E-AB11-520A49BA75C8}" destId="{DB7A106B-4FDA-EE4F-B37C-E300115459DE}" srcOrd="2" destOrd="0" presId="urn:microsoft.com/office/officeart/2005/8/layout/orgChart1"/>
    <dgm:cxn modelId="{943BFF96-39AF-7A4E-B839-CA4508FB9E14}" type="presParOf" srcId="{06CCBCCD-3FF3-FA47-A6D6-BABCE9AC1524}" destId="{3D1CE6F5-6271-804C-ABF0-70F053800C06}" srcOrd="2" destOrd="0" presId="urn:microsoft.com/office/officeart/2005/8/layout/orgChart1"/>
    <dgm:cxn modelId="{17965468-69E6-E54A-90C7-57772AE82B36}" type="presParOf" srcId="{06CCBCCD-3FF3-FA47-A6D6-BABCE9AC1524}" destId="{3020418F-7479-824C-B279-A825DDE6DAE4}" srcOrd="3" destOrd="0" presId="urn:microsoft.com/office/officeart/2005/8/layout/orgChart1"/>
    <dgm:cxn modelId="{E7723EBB-8988-FD41-BCD5-51019EBD964F}" type="presParOf" srcId="{3020418F-7479-824C-B279-A825DDE6DAE4}" destId="{AC956C58-3804-9A4B-871D-975DB760CB14}" srcOrd="0" destOrd="0" presId="urn:microsoft.com/office/officeart/2005/8/layout/orgChart1"/>
    <dgm:cxn modelId="{C41DB61E-BD83-D14E-AE19-4E5FC8C82319}" type="presParOf" srcId="{AC956C58-3804-9A4B-871D-975DB760CB14}" destId="{7702C122-D3C4-6546-818D-954B08E5C4C5}" srcOrd="0" destOrd="0" presId="urn:microsoft.com/office/officeart/2005/8/layout/orgChart1"/>
    <dgm:cxn modelId="{15FD192E-968D-D444-93F3-D422EF401000}" type="presParOf" srcId="{AC956C58-3804-9A4B-871D-975DB760CB14}" destId="{52F98CCB-0A74-2D49-8FC3-B128BA1A9EAC}" srcOrd="1" destOrd="0" presId="urn:microsoft.com/office/officeart/2005/8/layout/orgChart1"/>
    <dgm:cxn modelId="{A3712076-C577-AF42-8D42-2F4F24126EF7}" type="presParOf" srcId="{3020418F-7479-824C-B279-A825DDE6DAE4}" destId="{624DB203-E39B-284E-865A-DFA4EC0E9B28}" srcOrd="1" destOrd="0" presId="urn:microsoft.com/office/officeart/2005/8/layout/orgChart1"/>
    <dgm:cxn modelId="{5C0FF983-BF04-3D45-B05F-219AC06D8697}" type="presParOf" srcId="{3020418F-7479-824C-B279-A825DDE6DAE4}" destId="{0814C2C7-28AE-CD40-B13F-184DD2DC216C}" srcOrd="2" destOrd="0" presId="urn:microsoft.com/office/officeart/2005/8/layout/orgChart1"/>
    <dgm:cxn modelId="{3415C4C0-1640-CD44-A844-46532CDE9855}" type="presParOf" srcId="{0814C2C7-28AE-CD40-B13F-184DD2DC216C}" destId="{C2584293-80C9-8940-842C-AB8B8815AF66}" srcOrd="0" destOrd="0" presId="urn:microsoft.com/office/officeart/2005/8/layout/orgChart1"/>
    <dgm:cxn modelId="{5EDCF7D5-F572-4847-852A-33847833CA2E}" type="presParOf" srcId="{0814C2C7-28AE-CD40-B13F-184DD2DC216C}" destId="{91E80899-04C2-8F4B-AFCB-F208F5D78529}" srcOrd="1" destOrd="0" presId="urn:microsoft.com/office/officeart/2005/8/layout/orgChart1"/>
    <dgm:cxn modelId="{0894B81C-5FA1-D447-AA28-3A26EEACBEFA}" type="presParOf" srcId="{91E80899-04C2-8F4B-AFCB-F208F5D78529}" destId="{865B8E68-74D3-D146-8EF3-F6EADE3F6631}" srcOrd="0" destOrd="0" presId="urn:microsoft.com/office/officeart/2005/8/layout/orgChart1"/>
    <dgm:cxn modelId="{E4EA6DC3-57BB-C649-9C77-7BA6828842CF}" type="presParOf" srcId="{865B8E68-74D3-D146-8EF3-F6EADE3F6631}" destId="{C3D9D02A-D3DD-C241-A54E-8B065FA59968}" srcOrd="0" destOrd="0" presId="urn:microsoft.com/office/officeart/2005/8/layout/orgChart1"/>
    <dgm:cxn modelId="{884C891D-F7C1-4F43-80E2-419A948D16E9}" type="presParOf" srcId="{865B8E68-74D3-D146-8EF3-F6EADE3F6631}" destId="{3EC638AE-05AA-7E4B-9BC0-5B62B8EAC3A3}" srcOrd="1" destOrd="0" presId="urn:microsoft.com/office/officeart/2005/8/layout/orgChart1"/>
    <dgm:cxn modelId="{EF2878DA-8132-E040-BEE9-43B1863A3DCA}" type="presParOf" srcId="{91E80899-04C2-8F4B-AFCB-F208F5D78529}" destId="{B43C5C79-55C3-6449-87DD-8D646C5243D3}" srcOrd="1" destOrd="0" presId="urn:microsoft.com/office/officeart/2005/8/layout/orgChart1"/>
    <dgm:cxn modelId="{48261741-D4B9-854C-9D9B-8896A6BC916A}" type="presParOf" srcId="{91E80899-04C2-8F4B-AFCB-F208F5D78529}" destId="{CAC40892-3B40-8E4B-BD5D-18C9827B1740}" srcOrd="2" destOrd="0" presId="urn:microsoft.com/office/officeart/2005/8/layout/orgChart1"/>
    <dgm:cxn modelId="{C4495C95-59FE-D045-AD3D-D58651564556}" type="presParOf" srcId="{0814C2C7-28AE-CD40-B13F-184DD2DC216C}" destId="{EFF268CA-BCBD-CC4C-A7AB-EEA314EE10A9}" srcOrd="2" destOrd="0" presId="urn:microsoft.com/office/officeart/2005/8/layout/orgChart1"/>
    <dgm:cxn modelId="{56AD23E6-4995-D842-871E-123DE4DD4707}" type="presParOf" srcId="{0814C2C7-28AE-CD40-B13F-184DD2DC216C}" destId="{2AFD5AC8-F2B5-D34F-8BE9-11EB90224FE2}" srcOrd="3" destOrd="0" presId="urn:microsoft.com/office/officeart/2005/8/layout/orgChart1"/>
    <dgm:cxn modelId="{C894224D-6421-7243-AED7-BFADC7FF4931}" type="presParOf" srcId="{2AFD5AC8-F2B5-D34F-8BE9-11EB90224FE2}" destId="{025F09B8-A1B5-A24A-B311-160CD0DBAA5D}" srcOrd="0" destOrd="0" presId="urn:microsoft.com/office/officeart/2005/8/layout/orgChart1"/>
    <dgm:cxn modelId="{BEA62D08-1EAE-A94C-9BCD-1F0E6F0A761C}" type="presParOf" srcId="{025F09B8-A1B5-A24A-B311-160CD0DBAA5D}" destId="{0AE6868B-D0A3-4B47-92B9-0BF8D6313F8A}" srcOrd="0" destOrd="0" presId="urn:microsoft.com/office/officeart/2005/8/layout/orgChart1"/>
    <dgm:cxn modelId="{6F9B2851-DE25-894C-9E2A-2533DE425E84}" type="presParOf" srcId="{025F09B8-A1B5-A24A-B311-160CD0DBAA5D}" destId="{2FCC9A95-EBD8-2D4E-B054-7164DB603D7E}" srcOrd="1" destOrd="0" presId="urn:microsoft.com/office/officeart/2005/8/layout/orgChart1"/>
    <dgm:cxn modelId="{C0B7446B-D1D2-CD45-97BD-53ACFBE586EF}" type="presParOf" srcId="{2AFD5AC8-F2B5-D34F-8BE9-11EB90224FE2}" destId="{81161E2E-E744-0C4A-B071-717993F137BD}" srcOrd="1" destOrd="0" presId="urn:microsoft.com/office/officeart/2005/8/layout/orgChart1"/>
    <dgm:cxn modelId="{F4411D63-93BE-354D-90A4-D5878BA5394B}" type="presParOf" srcId="{81161E2E-E744-0C4A-B071-717993F137BD}" destId="{1AA6F14D-B3D6-6343-BF3E-D9B9D59AB588}" srcOrd="0" destOrd="0" presId="urn:microsoft.com/office/officeart/2005/8/layout/orgChart1"/>
    <dgm:cxn modelId="{CA0FB624-6FFB-734C-B7A8-0371F3A31328}" type="presParOf" srcId="{81161E2E-E744-0C4A-B071-717993F137BD}" destId="{4EF9E1F2-2F1D-8447-AEFE-4DE324C4E155}" srcOrd="1" destOrd="0" presId="urn:microsoft.com/office/officeart/2005/8/layout/orgChart1"/>
    <dgm:cxn modelId="{A5317A48-6892-2741-BB72-665139DC78B3}" type="presParOf" srcId="{4EF9E1F2-2F1D-8447-AEFE-4DE324C4E155}" destId="{48CA2118-CD91-7444-B562-262460710711}" srcOrd="0" destOrd="0" presId="urn:microsoft.com/office/officeart/2005/8/layout/orgChart1"/>
    <dgm:cxn modelId="{B8D376E4-3FB3-4443-8F1D-AC926E7EB09F}" type="presParOf" srcId="{48CA2118-CD91-7444-B562-262460710711}" destId="{77D0440C-167F-EC4A-B9A5-5600DDE4A7EC}" srcOrd="0" destOrd="0" presId="urn:microsoft.com/office/officeart/2005/8/layout/orgChart1"/>
    <dgm:cxn modelId="{8B6A2890-27C9-5844-A677-0B434795C407}" type="presParOf" srcId="{48CA2118-CD91-7444-B562-262460710711}" destId="{C543D6D6-4C50-C148-BE08-3FB018A9170D}" srcOrd="1" destOrd="0" presId="urn:microsoft.com/office/officeart/2005/8/layout/orgChart1"/>
    <dgm:cxn modelId="{BAAD1AE2-3817-0F4B-B0A7-48F36094FDB3}" type="presParOf" srcId="{4EF9E1F2-2F1D-8447-AEFE-4DE324C4E155}" destId="{E798C4A7-EF6A-B246-B053-F7FDE9B945B3}" srcOrd="1" destOrd="0" presId="urn:microsoft.com/office/officeart/2005/8/layout/orgChart1"/>
    <dgm:cxn modelId="{29AC321B-0E99-684D-8F9E-F51A23785305}" type="presParOf" srcId="{E798C4A7-EF6A-B246-B053-F7FDE9B945B3}" destId="{62C84F6E-99EA-264C-BB4B-564C372A05E9}" srcOrd="0" destOrd="0" presId="urn:microsoft.com/office/officeart/2005/8/layout/orgChart1"/>
    <dgm:cxn modelId="{D9EA5E2C-0638-4742-BD21-63B5C5609EB9}" type="presParOf" srcId="{E798C4A7-EF6A-B246-B053-F7FDE9B945B3}" destId="{85CF248B-4E27-5B40-83AC-ECAD01F53F88}" srcOrd="1" destOrd="0" presId="urn:microsoft.com/office/officeart/2005/8/layout/orgChart1"/>
    <dgm:cxn modelId="{C059070C-81B6-3243-BBFD-07EF0B6BD22E}" type="presParOf" srcId="{85CF248B-4E27-5B40-83AC-ECAD01F53F88}" destId="{2234CDC4-C836-9B4D-96E3-69A95165C545}" srcOrd="0" destOrd="0" presId="urn:microsoft.com/office/officeart/2005/8/layout/orgChart1"/>
    <dgm:cxn modelId="{EA64CFC2-AB74-BF40-AD42-FCAB7B7387BA}" type="presParOf" srcId="{2234CDC4-C836-9B4D-96E3-69A95165C545}" destId="{172CD475-7454-5849-9AEC-21B1B97E2E91}" srcOrd="0" destOrd="0" presId="urn:microsoft.com/office/officeart/2005/8/layout/orgChart1"/>
    <dgm:cxn modelId="{59C1637E-ADE1-7141-9C6D-B73C9BC032F1}" type="presParOf" srcId="{2234CDC4-C836-9B4D-96E3-69A95165C545}" destId="{6E78A4C6-E97D-E94E-A979-E0CAA54BE897}" srcOrd="1" destOrd="0" presId="urn:microsoft.com/office/officeart/2005/8/layout/orgChart1"/>
    <dgm:cxn modelId="{0F1F974D-E3C3-B346-B994-255E9862EC46}" type="presParOf" srcId="{85CF248B-4E27-5B40-83AC-ECAD01F53F88}" destId="{C5EBB297-40C4-834E-9F3F-8AFEF67C95EF}" srcOrd="1" destOrd="0" presId="urn:microsoft.com/office/officeart/2005/8/layout/orgChart1"/>
    <dgm:cxn modelId="{F275AFBD-833C-964C-9A78-512809A95230}" type="presParOf" srcId="{85CF248B-4E27-5B40-83AC-ECAD01F53F88}" destId="{D1958363-679B-724B-B5D3-C76F247E639D}" srcOrd="2" destOrd="0" presId="urn:microsoft.com/office/officeart/2005/8/layout/orgChart1"/>
    <dgm:cxn modelId="{D6E130F9-9C3F-AD43-B925-16C7876C3471}" type="presParOf" srcId="{4EF9E1F2-2F1D-8447-AEFE-4DE324C4E155}" destId="{80CA62BF-93E5-0843-B055-6DD2D9DC14D5}" srcOrd="2" destOrd="0" presId="urn:microsoft.com/office/officeart/2005/8/layout/orgChart1"/>
    <dgm:cxn modelId="{5035AA1F-8DDB-6540-A970-71F0AA2E8FBF}" type="presParOf" srcId="{2AFD5AC8-F2B5-D34F-8BE9-11EB90224FE2}" destId="{76DEC1D9-C3C3-214D-BA33-0D85F160C380}" srcOrd="2" destOrd="0" presId="urn:microsoft.com/office/officeart/2005/8/layout/orgChart1"/>
    <dgm:cxn modelId="{A3862617-1AE2-C040-B528-E4FF4669618F}" type="presParOf" srcId="{76DEC1D9-C3C3-214D-BA33-0D85F160C380}" destId="{FACE90D2-63C9-5A49-A5EE-4A193E3AB42C}" srcOrd="0" destOrd="0" presId="urn:microsoft.com/office/officeart/2005/8/layout/orgChart1"/>
    <dgm:cxn modelId="{2114E2D8-260F-3347-BDA3-18C22CC78DD1}" type="presParOf" srcId="{76DEC1D9-C3C3-214D-BA33-0D85F160C380}" destId="{DD4BD3A2-C4A6-D64B-9815-CFEC2AFE302D}" srcOrd="1" destOrd="0" presId="urn:microsoft.com/office/officeart/2005/8/layout/orgChart1"/>
    <dgm:cxn modelId="{FB58DF6A-1DDA-884B-9039-827562643AD2}" type="presParOf" srcId="{DD4BD3A2-C4A6-D64B-9815-CFEC2AFE302D}" destId="{4DC3B5D1-1990-F148-A268-984F770631EE}" srcOrd="0" destOrd="0" presId="urn:microsoft.com/office/officeart/2005/8/layout/orgChart1"/>
    <dgm:cxn modelId="{D32FF3EE-5054-674A-AFBA-6813A4F2F54A}" type="presParOf" srcId="{4DC3B5D1-1990-F148-A268-984F770631EE}" destId="{6FCA1267-7AD9-A14A-9EDC-01898FDB4C7C}" srcOrd="0" destOrd="0" presId="urn:microsoft.com/office/officeart/2005/8/layout/orgChart1"/>
    <dgm:cxn modelId="{4AE21604-2A1F-0E46-BB9C-D33D3417715F}" type="presParOf" srcId="{4DC3B5D1-1990-F148-A268-984F770631EE}" destId="{24B9DCFD-F1FA-0B4F-8059-732930503F50}" srcOrd="1" destOrd="0" presId="urn:microsoft.com/office/officeart/2005/8/layout/orgChart1"/>
    <dgm:cxn modelId="{DADD19BD-4C2D-EB40-BF04-E28D63CA4371}" type="presParOf" srcId="{DD4BD3A2-C4A6-D64B-9815-CFEC2AFE302D}" destId="{E22D70E4-AF38-BE40-86FE-7F3DEC9D0472}" srcOrd="1" destOrd="0" presId="urn:microsoft.com/office/officeart/2005/8/layout/orgChart1"/>
    <dgm:cxn modelId="{5B2780E5-89BB-BE42-BAF3-C548C4F6A8E2}" type="presParOf" srcId="{E22D70E4-AF38-BE40-86FE-7F3DEC9D0472}" destId="{5CBF6CA7-7280-AC41-A654-88CAFFDA1167}" srcOrd="0" destOrd="0" presId="urn:microsoft.com/office/officeart/2005/8/layout/orgChart1"/>
    <dgm:cxn modelId="{6F719296-3E61-6B47-8325-3D708540EC61}" type="presParOf" srcId="{E22D70E4-AF38-BE40-86FE-7F3DEC9D0472}" destId="{308F3C67-D171-0B41-A798-1B2F29D61167}" srcOrd="1" destOrd="0" presId="urn:microsoft.com/office/officeart/2005/8/layout/orgChart1"/>
    <dgm:cxn modelId="{6F49EC2B-513C-7149-B665-A1C399B2B937}" type="presParOf" srcId="{308F3C67-D171-0B41-A798-1B2F29D61167}" destId="{01905976-7547-A844-9FC0-27E9DE6E29CC}" srcOrd="0" destOrd="0" presId="urn:microsoft.com/office/officeart/2005/8/layout/orgChart1"/>
    <dgm:cxn modelId="{F57F04EF-06BA-594E-A98D-7D2626CA1D49}" type="presParOf" srcId="{01905976-7547-A844-9FC0-27E9DE6E29CC}" destId="{19DD4F37-693C-1843-9E81-AE7EB4FF3549}" srcOrd="0" destOrd="0" presId="urn:microsoft.com/office/officeart/2005/8/layout/orgChart1"/>
    <dgm:cxn modelId="{D7650E94-F893-1542-B573-39F2F5EB8C3C}" type="presParOf" srcId="{01905976-7547-A844-9FC0-27E9DE6E29CC}" destId="{10E54E6F-DCF5-7A4B-9C1A-7316F30FFAEF}" srcOrd="1" destOrd="0" presId="urn:microsoft.com/office/officeart/2005/8/layout/orgChart1"/>
    <dgm:cxn modelId="{04781C79-00B2-0F4E-B3A4-62B291E41F16}" type="presParOf" srcId="{308F3C67-D171-0B41-A798-1B2F29D61167}" destId="{37FFCA1E-1E8A-7447-8205-2C61FD125E02}" srcOrd="1" destOrd="0" presId="urn:microsoft.com/office/officeart/2005/8/layout/orgChart1"/>
    <dgm:cxn modelId="{5E3CFB3F-1375-3B44-A3B2-E8265641BE2A}" type="presParOf" srcId="{308F3C67-D171-0B41-A798-1B2F29D61167}" destId="{5A07102F-FD7F-AA42-B518-71D3CB5F9CCC}" srcOrd="2" destOrd="0" presId="urn:microsoft.com/office/officeart/2005/8/layout/orgChart1"/>
    <dgm:cxn modelId="{2A692735-4A4E-C44E-988C-4A1A3E19260D}" type="presParOf" srcId="{DD4BD3A2-C4A6-D64B-9815-CFEC2AFE302D}" destId="{DA62057F-6FAB-4B44-A005-99BA82BFF268}" srcOrd="2" destOrd="0" presId="urn:microsoft.com/office/officeart/2005/8/layout/orgChart1"/>
    <dgm:cxn modelId="{E8224B7A-25A4-754E-8BB0-48CC7A2BED13}" type="presParOf" srcId="{76DEC1D9-C3C3-214D-BA33-0D85F160C380}" destId="{9D438CD0-A292-F940-B042-83FE0BB45C4A}" srcOrd="2" destOrd="0" presId="urn:microsoft.com/office/officeart/2005/8/layout/orgChart1"/>
    <dgm:cxn modelId="{B7FA15BE-3D5F-5641-AADB-58B1A567C539}" type="presParOf" srcId="{76DEC1D9-C3C3-214D-BA33-0D85F160C380}" destId="{8A41E259-D87B-AE41-91C0-D66AC1BE3F5F}" srcOrd="3" destOrd="0" presId="urn:microsoft.com/office/officeart/2005/8/layout/orgChart1"/>
    <dgm:cxn modelId="{9B0FC7EF-98A0-CC4E-8E03-36A3D326E7A7}" type="presParOf" srcId="{8A41E259-D87B-AE41-91C0-D66AC1BE3F5F}" destId="{59A3E973-240F-A342-9A76-3892571826D7}" srcOrd="0" destOrd="0" presId="urn:microsoft.com/office/officeart/2005/8/layout/orgChart1"/>
    <dgm:cxn modelId="{C312B2F2-814C-B04F-B44A-0F2BC8A93272}" type="presParOf" srcId="{59A3E973-240F-A342-9A76-3892571826D7}" destId="{7CDF97C9-C43A-CC44-8768-4B33254DF71E}" srcOrd="0" destOrd="0" presId="urn:microsoft.com/office/officeart/2005/8/layout/orgChart1"/>
    <dgm:cxn modelId="{25C15EF9-E021-CF43-9336-562DE0DED128}" type="presParOf" srcId="{59A3E973-240F-A342-9A76-3892571826D7}" destId="{55795EFE-82C8-B444-859D-6311F9E30626}" srcOrd="1" destOrd="0" presId="urn:microsoft.com/office/officeart/2005/8/layout/orgChart1"/>
    <dgm:cxn modelId="{C9A0F8C3-7486-9749-B547-8AE0850CB20E}" type="presParOf" srcId="{8A41E259-D87B-AE41-91C0-D66AC1BE3F5F}" destId="{2DCFB3F4-3C06-A24A-AF29-05A0E5018E9C}" srcOrd="1" destOrd="0" presId="urn:microsoft.com/office/officeart/2005/8/layout/orgChart1"/>
    <dgm:cxn modelId="{31DE898E-CB96-1E4F-8352-A9A9E287FD95}" type="presParOf" srcId="{8A41E259-D87B-AE41-91C0-D66AC1BE3F5F}" destId="{AD172112-1154-7841-B99B-507972AC996C}" srcOrd="2" destOrd="0" presId="urn:microsoft.com/office/officeart/2005/8/layout/orgChart1"/>
    <dgm:cxn modelId="{B77E57CB-EB9F-EC4E-8599-ADB6A815A415}" type="presParOf" srcId="{AD172112-1154-7841-B99B-507972AC996C}" destId="{41A2A8A3-F711-C543-9643-7C7461503883}" srcOrd="0" destOrd="0" presId="urn:microsoft.com/office/officeart/2005/8/layout/orgChart1"/>
    <dgm:cxn modelId="{9858EBF3-7019-E84B-A732-A9E593E9E842}" type="presParOf" srcId="{AD172112-1154-7841-B99B-507972AC996C}" destId="{7C0C552F-908A-324B-A52D-B3FCFD93A6E9}" srcOrd="1" destOrd="0" presId="urn:microsoft.com/office/officeart/2005/8/layout/orgChart1"/>
    <dgm:cxn modelId="{EBFDC26C-4ACB-C849-9B00-D83DE4F5E4F4}" type="presParOf" srcId="{7C0C552F-908A-324B-A52D-B3FCFD93A6E9}" destId="{23B20D40-EED5-1F4B-9C42-24F4B80D4425}" srcOrd="0" destOrd="0" presId="urn:microsoft.com/office/officeart/2005/8/layout/orgChart1"/>
    <dgm:cxn modelId="{BF5FE1CF-A02B-E54E-8CFF-827CAEE2478A}" type="presParOf" srcId="{23B20D40-EED5-1F4B-9C42-24F4B80D4425}" destId="{5659D9B3-6323-C940-819E-4C263414D57D}" srcOrd="0" destOrd="0" presId="urn:microsoft.com/office/officeart/2005/8/layout/orgChart1"/>
    <dgm:cxn modelId="{B29932F6-09A3-3844-B6FC-1D9CBE825388}" type="presParOf" srcId="{23B20D40-EED5-1F4B-9C42-24F4B80D4425}" destId="{019C62C8-FEE0-2544-96E2-F9ACBD90C9CA}" srcOrd="1" destOrd="0" presId="urn:microsoft.com/office/officeart/2005/8/layout/orgChart1"/>
    <dgm:cxn modelId="{403B4702-9424-CC4D-89CB-EC940D4A7F58}" type="presParOf" srcId="{7C0C552F-908A-324B-A52D-B3FCFD93A6E9}" destId="{E9A4109C-F39C-2447-8390-2D239F3A9B63}" srcOrd="1" destOrd="0" presId="urn:microsoft.com/office/officeart/2005/8/layout/orgChart1"/>
    <dgm:cxn modelId="{DD564542-15AD-734E-BB2F-6DA3CBE41CC4}" type="presParOf" srcId="{7C0C552F-908A-324B-A52D-B3FCFD93A6E9}" destId="{FBC9A1E5-F29F-AE45-A2B0-85E673F51E6C}" srcOrd="2" destOrd="0" presId="urn:microsoft.com/office/officeart/2005/8/layout/orgChart1"/>
    <dgm:cxn modelId="{4973B742-BB12-5148-9C52-B0622F90045F}" type="presParOf" srcId="{76DEC1D9-C3C3-214D-BA33-0D85F160C380}" destId="{6C8F8279-DA78-7C48-B1A4-D21F60571AC5}" srcOrd="4" destOrd="0" presId="urn:microsoft.com/office/officeart/2005/8/layout/orgChart1"/>
    <dgm:cxn modelId="{5E47301B-3901-D04D-AEAE-1D6CE7B4AB37}" type="presParOf" srcId="{76DEC1D9-C3C3-214D-BA33-0D85F160C380}" destId="{DED993AC-1EE0-E548-A7A8-C22D26991F19}" srcOrd="5" destOrd="0" presId="urn:microsoft.com/office/officeart/2005/8/layout/orgChart1"/>
    <dgm:cxn modelId="{301C8355-234D-1346-A891-09B2B19E8545}" type="presParOf" srcId="{DED993AC-1EE0-E548-A7A8-C22D26991F19}" destId="{75CAD8CA-E192-9644-8A1A-EC39F2B6E486}" srcOrd="0" destOrd="0" presId="urn:microsoft.com/office/officeart/2005/8/layout/orgChart1"/>
    <dgm:cxn modelId="{F3B57D00-5BB3-F245-98B9-5FCB1AAA9874}" type="presParOf" srcId="{75CAD8CA-E192-9644-8A1A-EC39F2B6E486}" destId="{B84A0D9E-4B99-C24F-A75E-8EDAA72BFAC0}" srcOrd="0" destOrd="0" presId="urn:microsoft.com/office/officeart/2005/8/layout/orgChart1"/>
    <dgm:cxn modelId="{2496F86F-3905-1D4A-8B56-05B96940A7B5}" type="presParOf" srcId="{75CAD8CA-E192-9644-8A1A-EC39F2B6E486}" destId="{4BDC9850-0C87-FD48-B2AF-EDC032BEFBEE}" srcOrd="1" destOrd="0" presId="urn:microsoft.com/office/officeart/2005/8/layout/orgChart1"/>
    <dgm:cxn modelId="{2334B08A-5A0E-F943-92E5-472702080367}" type="presParOf" srcId="{DED993AC-1EE0-E548-A7A8-C22D26991F19}" destId="{A1BE8864-5932-534E-B146-D928CCF7E520}" srcOrd="1" destOrd="0" presId="urn:microsoft.com/office/officeart/2005/8/layout/orgChart1"/>
    <dgm:cxn modelId="{96C9DA86-EB77-7A40-AE0A-3BFEEC4759AC}" type="presParOf" srcId="{A1BE8864-5932-534E-B146-D928CCF7E520}" destId="{D8877FD4-129D-B842-9E9E-AC6C801DD321}" srcOrd="0" destOrd="0" presId="urn:microsoft.com/office/officeart/2005/8/layout/orgChart1"/>
    <dgm:cxn modelId="{4445D812-2953-7E47-B386-BAA3B473B0C1}" type="presParOf" srcId="{A1BE8864-5932-534E-B146-D928CCF7E520}" destId="{F479019D-5D6B-F84B-900F-E38110E0A6AB}" srcOrd="1" destOrd="0" presId="urn:microsoft.com/office/officeart/2005/8/layout/orgChart1"/>
    <dgm:cxn modelId="{CA66A613-36DB-984A-9705-EE031EA11521}" type="presParOf" srcId="{F479019D-5D6B-F84B-900F-E38110E0A6AB}" destId="{E2F397F1-0586-D041-AB88-5C0E2DAEDE2A}" srcOrd="0" destOrd="0" presId="urn:microsoft.com/office/officeart/2005/8/layout/orgChart1"/>
    <dgm:cxn modelId="{FE4EE109-D0EB-144F-8D00-721E87A9D7DA}" type="presParOf" srcId="{E2F397F1-0586-D041-AB88-5C0E2DAEDE2A}" destId="{50C39083-08D5-1A44-B07C-AAA1652FF910}" srcOrd="0" destOrd="0" presId="urn:microsoft.com/office/officeart/2005/8/layout/orgChart1"/>
    <dgm:cxn modelId="{7EBBE0E2-4D1A-E849-93AB-8255D3534803}" type="presParOf" srcId="{E2F397F1-0586-D041-AB88-5C0E2DAEDE2A}" destId="{ABFEDC6C-7D41-3840-95E9-7F3B259F4886}" srcOrd="1" destOrd="0" presId="urn:microsoft.com/office/officeart/2005/8/layout/orgChart1"/>
    <dgm:cxn modelId="{7BA70981-5E20-8648-B0A1-F28889D87B13}" type="presParOf" srcId="{F479019D-5D6B-F84B-900F-E38110E0A6AB}" destId="{D6B2BFFA-6ECE-3341-83C2-EFBD77C88C1B}" srcOrd="1" destOrd="0" presId="urn:microsoft.com/office/officeart/2005/8/layout/orgChart1"/>
    <dgm:cxn modelId="{6F95DB30-0E9A-084F-A1E8-1E5D9492FA43}" type="presParOf" srcId="{F479019D-5D6B-F84B-900F-E38110E0A6AB}" destId="{DB853ED6-810B-F744-8E7D-7063CC99560A}" srcOrd="2" destOrd="0" presId="urn:microsoft.com/office/officeart/2005/8/layout/orgChart1"/>
    <dgm:cxn modelId="{528A3A27-2275-2543-8037-255D25BA16F7}" type="presParOf" srcId="{DED993AC-1EE0-E548-A7A8-C22D26991F19}" destId="{FCF3E905-69C0-4E4F-89CA-C105E46FD34A}" srcOrd="2" destOrd="0" presId="urn:microsoft.com/office/officeart/2005/8/layout/orgChart1"/>
    <dgm:cxn modelId="{F1199E7C-FBF2-8043-A171-D8C04C2AD937}" type="presParOf" srcId="{0814C2C7-28AE-CD40-B13F-184DD2DC216C}" destId="{45BE6A5E-B59E-F146-B387-DE3E9A9F728E}" srcOrd="4" destOrd="0" presId="urn:microsoft.com/office/officeart/2005/8/layout/orgChart1"/>
    <dgm:cxn modelId="{58EE904D-EBF4-FF4F-B583-39EC8350A37F}" type="presParOf" srcId="{0814C2C7-28AE-CD40-B13F-184DD2DC216C}" destId="{8602B32A-3A4C-714C-8593-8E4C93A78B20}" srcOrd="5" destOrd="0" presId="urn:microsoft.com/office/officeart/2005/8/layout/orgChart1"/>
    <dgm:cxn modelId="{853F6A83-0BC3-9643-B5B6-1E9B3F06B940}" type="presParOf" srcId="{8602B32A-3A4C-714C-8593-8E4C93A78B20}" destId="{C5D59E62-BBC7-B34F-8445-E3F7BF371956}" srcOrd="0" destOrd="0" presId="urn:microsoft.com/office/officeart/2005/8/layout/orgChart1"/>
    <dgm:cxn modelId="{9A030BC6-7744-544F-964D-1B053E8851B6}" type="presParOf" srcId="{C5D59E62-BBC7-B34F-8445-E3F7BF371956}" destId="{4E28E555-A716-5D42-9FD0-B3286EA1DABD}" srcOrd="0" destOrd="0" presId="urn:microsoft.com/office/officeart/2005/8/layout/orgChart1"/>
    <dgm:cxn modelId="{51253238-664A-E04E-9806-C28D23E3F9B4}" type="presParOf" srcId="{C5D59E62-BBC7-B34F-8445-E3F7BF371956}" destId="{EE861CBC-1850-A14D-B52A-D29195873792}" srcOrd="1" destOrd="0" presId="urn:microsoft.com/office/officeart/2005/8/layout/orgChart1"/>
    <dgm:cxn modelId="{DE523CDE-6A16-694B-B4A3-A4E1FE8A8776}" type="presParOf" srcId="{8602B32A-3A4C-714C-8593-8E4C93A78B20}" destId="{D0C15870-6173-0647-8272-3A2630503143}" srcOrd="1" destOrd="0" presId="urn:microsoft.com/office/officeart/2005/8/layout/orgChart1"/>
    <dgm:cxn modelId="{13AB40F7-0351-044E-9496-D78F17363FFE}" type="presParOf" srcId="{8602B32A-3A4C-714C-8593-8E4C93A78B20}" destId="{F1820B5F-41AA-B641-B162-AC28309BFD2D}" srcOrd="2" destOrd="0" presId="urn:microsoft.com/office/officeart/2005/8/layout/orgChart1"/>
    <dgm:cxn modelId="{0006B46B-A124-424F-8422-97CCC2CC0A85}" type="presParOf" srcId="{F1820B5F-41AA-B641-B162-AC28309BFD2D}" destId="{10107EC2-EC13-B548-ADC1-46857783E823}" srcOrd="0" destOrd="0" presId="urn:microsoft.com/office/officeart/2005/8/layout/orgChart1"/>
    <dgm:cxn modelId="{773208CA-8192-4542-9A28-4FD9A9500E6C}" type="presParOf" srcId="{F1820B5F-41AA-B641-B162-AC28309BFD2D}" destId="{E23537BF-2AB6-6B4B-A86C-4F620AE5142A}" srcOrd="1" destOrd="0" presId="urn:microsoft.com/office/officeart/2005/8/layout/orgChart1"/>
    <dgm:cxn modelId="{D5AB1A40-B065-6C44-AAC8-343F5D42BFED}" type="presParOf" srcId="{E23537BF-2AB6-6B4B-A86C-4F620AE5142A}" destId="{EDB58A74-BE07-E148-A1B8-34BDE2BA07A6}" srcOrd="0" destOrd="0" presId="urn:microsoft.com/office/officeart/2005/8/layout/orgChart1"/>
    <dgm:cxn modelId="{126403DF-A2F2-534A-B0B2-BD89F9B81F41}" type="presParOf" srcId="{EDB58A74-BE07-E148-A1B8-34BDE2BA07A6}" destId="{5FA08318-D3A6-664D-A1DC-1CD73611F778}" srcOrd="0" destOrd="0" presId="urn:microsoft.com/office/officeart/2005/8/layout/orgChart1"/>
    <dgm:cxn modelId="{3C7C399A-973D-BB49-8BBA-C844093770B0}" type="presParOf" srcId="{EDB58A74-BE07-E148-A1B8-34BDE2BA07A6}" destId="{6CF22DA9-B6D5-524D-B741-21A1F6784B39}" srcOrd="1" destOrd="0" presId="urn:microsoft.com/office/officeart/2005/8/layout/orgChart1"/>
    <dgm:cxn modelId="{1E33C50F-59AA-0D42-96BA-0C7AA4CC829C}" type="presParOf" srcId="{E23537BF-2AB6-6B4B-A86C-4F620AE5142A}" destId="{873F715F-F4F8-EC40-B445-899AF137D97F}" srcOrd="1" destOrd="0" presId="urn:microsoft.com/office/officeart/2005/8/layout/orgChart1"/>
    <dgm:cxn modelId="{27C79A6F-2305-1E4C-B2FD-29EE2B5A718D}" type="presParOf" srcId="{E23537BF-2AB6-6B4B-A86C-4F620AE5142A}" destId="{FAA0E693-B361-7E4C-ACBD-32B480777F9D}" srcOrd="2" destOrd="0" presId="urn:microsoft.com/office/officeart/2005/8/layout/orgChart1"/>
    <dgm:cxn modelId="{BA86CED6-CE5C-3544-AD6B-F36B0EB1CEE8}" type="presParOf" srcId="{06CCBCCD-3FF3-FA47-A6D6-BABCE9AC1524}" destId="{4AF92E30-C203-E94C-A3C6-31F02B425D05}" srcOrd="4" destOrd="0" presId="urn:microsoft.com/office/officeart/2005/8/layout/orgChart1"/>
    <dgm:cxn modelId="{451E8249-40BC-1B43-AB22-411DB9923A73}" type="presParOf" srcId="{06CCBCCD-3FF3-FA47-A6D6-BABCE9AC1524}" destId="{9BDBA793-5252-9445-BA23-2BDBE9E957D8}" srcOrd="5" destOrd="0" presId="urn:microsoft.com/office/officeart/2005/8/layout/orgChart1"/>
    <dgm:cxn modelId="{54640F26-09B0-3C49-A8E4-83CA6CAB315D}" type="presParOf" srcId="{9BDBA793-5252-9445-BA23-2BDBE9E957D8}" destId="{0F1944F3-117B-8842-8978-4976B5D59306}" srcOrd="0" destOrd="0" presId="urn:microsoft.com/office/officeart/2005/8/layout/orgChart1"/>
    <dgm:cxn modelId="{90A7DEFA-DE2C-C34D-8F60-AFB1FFCF70AE}" type="presParOf" srcId="{0F1944F3-117B-8842-8978-4976B5D59306}" destId="{46A588E6-D0D2-B84A-9812-F7E01702737D}" srcOrd="0" destOrd="0" presId="urn:microsoft.com/office/officeart/2005/8/layout/orgChart1"/>
    <dgm:cxn modelId="{41B61B1A-71B5-1141-B308-97B4AEFE7DBC}" type="presParOf" srcId="{0F1944F3-117B-8842-8978-4976B5D59306}" destId="{C49D4AE2-4924-8B4E-9749-E0AAE440CADD}" srcOrd="1" destOrd="0" presId="urn:microsoft.com/office/officeart/2005/8/layout/orgChart1"/>
    <dgm:cxn modelId="{9777291E-A184-EB4E-A264-FF2F7804BA90}" type="presParOf" srcId="{9BDBA793-5252-9445-BA23-2BDBE9E957D8}" destId="{F2A2D467-E642-9D4D-9482-73082B22BA50}" srcOrd="1" destOrd="0" presId="urn:microsoft.com/office/officeart/2005/8/layout/orgChart1"/>
    <dgm:cxn modelId="{6790A8F3-93F6-9A4C-AAD0-12727B9B9AC3}" type="presParOf" srcId="{F2A2D467-E642-9D4D-9482-73082B22BA50}" destId="{475E86B9-FEFF-7D45-8442-9011584D346C}" srcOrd="0" destOrd="0" presId="urn:microsoft.com/office/officeart/2005/8/layout/orgChart1"/>
    <dgm:cxn modelId="{5C0A96EC-C9A0-234E-AC65-13B68A322463}" type="presParOf" srcId="{F2A2D467-E642-9D4D-9482-73082B22BA50}" destId="{FE8E0D75-DF60-3C44-B0E9-D05197AFEC8B}" srcOrd="1" destOrd="0" presId="urn:microsoft.com/office/officeart/2005/8/layout/orgChart1"/>
    <dgm:cxn modelId="{F90B6FB9-CCE2-634F-AF41-12BB86BD153F}" type="presParOf" srcId="{FE8E0D75-DF60-3C44-B0E9-D05197AFEC8B}" destId="{17041A99-D587-C844-B22A-55573F73FCBE}" srcOrd="0" destOrd="0" presId="urn:microsoft.com/office/officeart/2005/8/layout/orgChart1"/>
    <dgm:cxn modelId="{B979BB99-231C-AB4A-B24D-75D9B9093149}" type="presParOf" srcId="{17041A99-D587-C844-B22A-55573F73FCBE}" destId="{F4E3DA8E-06BD-654D-AA6B-A8897E0CF0EC}" srcOrd="0" destOrd="0" presId="urn:microsoft.com/office/officeart/2005/8/layout/orgChart1"/>
    <dgm:cxn modelId="{EDBA4304-D80A-3E43-9C65-00C1E5E064AF}" type="presParOf" srcId="{17041A99-D587-C844-B22A-55573F73FCBE}" destId="{B64AA150-26B4-A74A-B106-B3018416B197}" srcOrd="1" destOrd="0" presId="urn:microsoft.com/office/officeart/2005/8/layout/orgChart1"/>
    <dgm:cxn modelId="{FAC2170C-D8EC-BB41-87F2-CC5FEE779AAE}" type="presParOf" srcId="{FE8E0D75-DF60-3C44-B0E9-D05197AFEC8B}" destId="{8047FD3B-4549-F240-8690-CE3423B9AF55}" srcOrd="1" destOrd="0" presId="urn:microsoft.com/office/officeart/2005/8/layout/orgChart1"/>
    <dgm:cxn modelId="{A14030D2-BC81-EA48-9CD6-02E36B2CFD0D}" type="presParOf" srcId="{8047FD3B-4549-F240-8690-CE3423B9AF55}" destId="{9C7CFD96-D422-0D4D-A0ED-85EBCDEC7F7E}" srcOrd="0" destOrd="0" presId="urn:microsoft.com/office/officeart/2005/8/layout/orgChart1"/>
    <dgm:cxn modelId="{AA1C32FB-AE65-BA4A-9601-21C6B13373F4}" type="presParOf" srcId="{8047FD3B-4549-F240-8690-CE3423B9AF55}" destId="{E6356AE6-6F4D-7A4C-9DF5-CD5A2BEA72D2}" srcOrd="1" destOrd="0" presId="urn:microsoft.com/office/officeart/2005/8/layout/orgChart1"/>
    <dgm:cxn modelId="{7DFCB8DB-2C52-5144-B32F-92B795D881CC}" type="presParOf" srcId="{E6356AE6-6F4D-7A4C-9DF5-CD5A2BEA72D2}" destId="{6E2E6ADF-7A10-2242-A67D-AE83DB2A6A17}" srcOrd="0" destOrd="0" presId="urn:microsoft.com/office/officeart/2005/8/layout/orgChart1"/>
    <dgm:cxn modelId="{78928FBA-C655-0647-94DC-22464D358277}" type="presParOf" srcId="{6E2E6ADF-7A10-2242-A67D-AE83DB2A6A17}" destId="{CE65FBD3-686B-3A48-988D-EAABA190B7A2}" srcOrd="0" destOrd="0" presId="urn:microsoft.com/office/officeart/2005/8/layout/orgChart1"/>
    <dgm:cxn modelId="{67AC3721-6FE7-9E4F-A0F4-5322106C1EA0}" type="presParOf" srcId="{6E2E6ADF-7A10-2242-A67D-AE83DB2A6A17}" destId="{B25103C9-1739-7343-9CCB-EEF5136BFAFF}" srcOrd="1" destOrd="0" presId="urn:microsoft.com/office/officeart/2005/8/layout/orgChart1"/>
    <dgm:cxn modelId="{A7AE2396-F87D-6F46-B1C1-9CD1BF21D3F8}" type="presParOf" srcId="{E6356AE6-6F4D-7A4C-9DF5-CD5A2BEA72D2}" destId="{97D14B47-BBEA-9640-9549-A22E68A85F41}" srcOrd="1" destOrd="0" presId="urn:microsoft.com/office/officeart/2005/8/layout/orgChart1"/>
    <dgm:cxn modelId="{1CE3426C-9352-9D49-9777-CD95F86C6B07}" type="presParOf" srcId="{E6356AE6-6F4D-7A4C-9DF5-CD5A2BEA72D2}" destId="{92AE8181-B896-3D4E-914F-C18448078C1B}" srcOrd="2" destOrd="0" presId="urn:microsoft.com/office/officeart/2005/8/layout/orgChart1"/>
    <dgm:cxn modelId="{E2860492-89D0-7740-AC10-CA8D145E8781}" type="presParOf" srcId="{FE8E0D75-DF60-3C44-B0E9-D05197AFEC8B}" destId="{92D8EC41-2CD6-6342-A84E-E3890DD663EF}" srcOrd="2" destOrd="0" presId="urn:microsoft.com/office/officeart/2005/8/layout/orgChart1"/>
    <dgm:cxn modelId="{01D22D5C-04BA-084F-B4C8-44E91BECD4CF}" type="presParOf" srcId="{F2A2D467-E642-9D4D-9482-73082B22BA50}" destId="{6DBDE273-D1E7-3249-A4D3-41AE98E0507C}" srcOrd="2" destOrd="0" presId="urn:microsoft.com/office/officeart/2005/8/layout/orgChart1"/>
    <dgm:cxn modelId="{8E2DA790-47EC-5748-B9EB-88C53C340695}" type="presParOf" srcId="{F2A2D467-E642-9D4D-9482-73082B22BA50}" destId="{61A2BFED-20D8-E247-9C9E-A25299FAD540}" srcOrd="3" destOrd="0" presId="urn:microsoft.com/office/officeart/2005/8/layout/orgChart1"/>
    <dgm:cxn modelId="{2DDDCA8C-B7EF-6B4D-8BC9-B4C49F2156A5}" type="presParOf" srcId="{61A2BFED-20D8-E247-9C9E-A25299FAD540}" destId="{C86691AE-B1F1-F241-99AC-0F3B6D813A98}" srcOrd="0" destOrd="0" presId="urn:microsoft.com/office/officeart/2005/8/layout/orgChart1"/>
    <dgm:cxn modelId="{4948986E-769C-B942-8DCF-1D4F261BF478}" type="presParOf" srcId="{C86691AE-B1F1-F241-99AC-0F3B6D813A98}" destId="{E0D4FEE0-AA97-4542-9815-A9684E268D38}" srcOrd="0" destOrd="0" presId="urn:microsoft.com/office/officeart/2005/8/layout/orgChart1"/>
    <dgm:cxn modelId="{384D4FF5-15C2-254C-9E89-C0BE974052B5}" type="presParOf" srcId="{C86691AE-B1F1-F241-99AC-0F3B6D813A98}" destId="{9BC31B52-92D7-3742-A337-C7ED57731FFC}" srcOrd="1" destOrd="0" presId="urn:microsoft.com/office/officeart/2005/8/layout/orgChart1"/>
    <dgm:cxn modelId="{B9A86E9C-DFDB-CC4E-A604-BB45010ACE28}" type="presParOf" srcId="{61A2BFED-20D8-E247-9C9E-A25299FAD540}" destId="{844A04A1-5E25-424D-8775-AD3608F15DD6}" srcOrd="1" destOrd="0" presId="urn:microsoft.com/office/officeart/2005/8/layout/orgChart1"/>
    <dgm:cxn modelId="{C3EFE8A2-470E-CF48-8B22-EDF4F15A99B5}" type="presParOf" srcId="{61A2BFED-20D8-E247-9C9E-A25299FAD540}" destId="{A92ACFA6-F81C-A144-B4B5-A17039029F21}" srcOrd="2" destOrd="0" presId="urn:microsoft.com/office/officeart/2005/8/layout/orgChart1"/>
    <dgm:cxn modelId="{CE2E91FE-EB25-D341-BB3D-5A8E0A793BE6}" type="presParOf" srcId="{9BDBA793-5252-9445-BA23-2BDBE9E957D8}" destId="{0B821E79-3C6F-3441-8336-6CF160F459AC}" srcOrd="2" destOrd="0" presId="urn:microsoft.com/office/officeart/2005/8/layout/orgChart1"/>
    <dgm:cxn modelId="{CF5F9020-D24D-AD48-8CB9-EFBE65DE15C5}" type="presParOf" srcId="{06CCBCCD-3FF3-FA47-A6D6-BABCE9AC1524}" destId="{15DC2187-8F51-BA4D-BC5C-4BA62B741909}" srcOrd="6" destOrd="0" presId="urn:microsoft.com/office/officeart/2005/8/layout/orgChart1"/>
    <dgm:cxn modelId="{6C68D5A3-E6E3-1D4D-A090-C4EE9D05A7C0}" type="presParOf" srcId="{06CCBCCD-3FF3-FA47-A6D6-BABCE9AC1524}" destId="{A72EB133-28A4-A342-BC1D-F3DE94A4708B}" srcOrd="7" destOrd="0" presId="urn:microsoft.com/office/officeart/2005/8/layout/orgChart1"/>
    <dgm:cxn modelId="{505CFFAD-1671-EF4A-882D-78531466D752}" type="presParOf" srcId="{A72EB133-28A4-A342-BC1D-F3DE94A4708B}" destId="{B8B26E5F-82F3-314B-8018-090690A89E93}" srcOrd="0" destOrd="0" presId="urn:microsoft.com/office/officeart/2005/8/layout/orgChart1"/>
    <dgm:cxn modelId="{69A28850-4E96-754F-93ED-BA8C2FB9C6A6}" type="presParOf" srcId="{B8B26E5F-82F3-314B-8018-090690A89E93}" destId="{A1808A5F-6DBA-D248-AADB-7172ECB16DC6}" srcOrd="0" destOrd="0" presId="urn:microsoft.com/office/officeart/2005/8/layout/orgChart1"/>
    <dgm:cxn modelId="{29C522DB-13AC-0240-9C93-28AE936DC938}" type="presParOf" srcId="{B8B26E5F-82F3-314B-8018-090690A89E93}" destId="{20005403-76D9-9342-8352-DED41DCC8A27}" srcOrd="1" destOrd="0" presId="urn:microsoft.com/office/officeart/2005/8/layout/orgChart1"/>
    <dgm:cxn modelId="{17E880A7-ED7C-364E-BF3A-928922DF784D}" type="presParOf" srcId="{A72EB133-28A4-A342-BC1D-F3DE94A4708B}" destId="{2BEFDB1A-7077-0A41-9A77-7288D51C78FA}" srcOrd="1" destOrd="0" presId="urn:microsoft.com/office/officeart/2005/8/layout/orgChart1"/>
    <dgm:cxn modelId="{180EA63E-FC90-5843-ACFE-186FF8BF7BE7}" type="presParOf" srcId="{A72EB133-28A4-A342-BC1D-F3DE94A4708B}" destId="{FCBFFD81-A59E-0D44-8844-0145055559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2187-8F51-BA4D-BC5C-4BA62B741909}">
      <dsp:nvSpPr>
        <dsp:cNvPr id="0" name=""/>
        <dsp:cNvSpPr/>
      </dsp:nvSpPr>
      <dsp:spPr>
        <a:xfrm>
          <a:off x="3413298" y="309560"/>
          <a:ext cx="729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16911"/>
              </a:lnTo>
              <a:lnTo>
                <a:pt x="729895" y="11691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DE273-D1E7-3249-A4D3-41AE98E0507C}">
      <dsp:nvSpPr>
        <dsp:cNvPr id="0" name=""/>
        <dsp:cNvSpPr/>
      </dsp:nvSpPr>
      <dsp:spPr>
        <a:xfrm>
          <a:off x="626029" y="680362"/>
          <a:ext cx="713618" cy="32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22"/>
              </a:lnTo>
              <a:lnTo>
                <a:pt x="713618" y="255822"/>
              </a:lnTo>
              <a:lnTo>
                <a:pt x="713618" y="329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CFD96-D422-0D4D-A0ED-85EBCDEC7F7E}">
      <dsp:nvSpPr>
        <dsp:cNvPr id="0" name=""/>
        <dsp:cNvSpPr/>
      </dsp:nvSpPr>
      <dsp:spPr>
        <a:xfrm>
          <a:off x="51399" y="1351410"/>
          <a:ext cx="91440" cy="340727"/>
        </a:xfrm>
        <a:custGeom>
          <a:avLst/>
          <a:gdLst/>
          <a:ahLst/>
          <a:cxnLst/>
          <a:rect l="0" t="0" r="0" b="0"/>
          <a:pathLst>
            <a:path>
              <a:moveTo>
                <a:pt x="84436" y="0"/>
              </a:moveTo>
              <a:lnTo>
                <a:pt x="45720" y="3407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E86B9-FEFF-7D45-8442-9011584D346C}">
      <dsp:nvSpPr>
        <dsp:cNvPr id="0" name=""/>
        <dsp:cNvSpPr/>
      </dsp:nvSpPr>
      <dsp:spPr>
        <a:xfrm>
          <a:off x="417921" y="680362"/>
          <a:ext cx="208108" cy="318442"/>
        </a:xfrm>
        <a:custGeom>
          <a:avLst/>
          <a:gdLst/>
          <a:ahLst/>
          <a:cxnLst/>
          <a:rect l="0" t="0" r="0" b="0"/>
          <a:pathLst>
            <a:path>
              <a:moveTo>
                <a:pt x="208108" y="0"/>
              </a:moveTo>
              <a:lnTo>
                <a:pt x="208108" y="244395"/>
              </a:lnTo>
              <a:lnTo>
                <a:pt x="0" y="244395"/>
              </a:lnTo>
              <a:lnTo>
                <a:pt x="0" y="318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2E30-C203-E94C-A3C6-31F02B425D05}">
      <dsp:nvSpPr>
        <dsp:cNvPr id="0" name=""/>
        <dsp:cNvSpPr/>
      </dsp:nvSpPr>
      <dsp:spPr>
        <a:xfrm>
          <a:off x="978635" y="355280"/>
          <a:ext cx="2434662" cy="148778"/>
        </a:xfrm>
        <a:custGeom>
          <a:avLst/>
          <a:gdLst/>
          <a:ahLst/>
          <a:cxnLst/>
          <a:rect l="0" t="0" r="0" b="0"/>
          <a:pathLst>
            <a:path>
              <a:moveTo>
                <a:pt x="2434662" y="0"/>
              </a:moveTo>
              <a:lnTo>
                <a:pt x="2434662" y="148778"/>
              </a:lnTo>
              <a:lnTo>
                <a:pt x="0" y="1487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07EC2-EC13-B548-ADC1-46857783E823}">
      <dsp:nvSpPr>
        <dsp:cNvPr id="0" name=""/>
        <dsp:cNvSpPr/>
      </dsp:nvSpPr>
      <dsp:spPr>
        <a:xfrm>
          <a:off x="7141440" y="1274414"/>
          <a:ext cx="468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0053"/>
              </a:lnTo>
              <a:lnTo>
                <a:pt x="468797" y="800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E6A5E-B59E-F146-B387-DE3E9A9F728E}">
      <dsp:nvSpPr>
        <dsp:cNvPr id="0" name=""/>
        <dsp:cNvSpPr/>
      </dsp:nvSpPr>
      <dsp:spPr>
        <a:xfrm>
          <a:off x="5656608" y="842963"/>
          <a:ext cx="1132226" cy="300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68"/>
              </a:lnTo>
              <a:lnTo>
                <a:pt x="1132226" y="3008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77FD4-129D-B842-9E9E-AC6C801DD321}">
      <dsp:nvSpPr>
        <dsp:cNvPr id="0" name=""/>
        <dsp:cNvSpPr/>
      </dsp:nvSpPr>
      <dsp:spPr>
        <a:xfrm>
          <a:off x="7263428" y="1937446"/>
          <a:ext cx="348868" cy="334619"/>
        </a:xfrm>
        <a:custGeom>
          <a:avLst/>
          <a:gdLst/>
          <a:ahLst/>
          <a:cxnLst/>
          <a:rect l="0" t="0" r="0" b="0"/>
          <a:pathLst>
            <a:path>
              <a:moveTo>
                <a:pt x="348868" y="0"/>
              </a:moveTo>
              <a:lnTo>
                <a:pt x="0" y="3346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F8279-DA78-7C48-B1A4-D21F60571AC5}">
      <dsp:nvSpPr>
        <dsp:cNvPr id="0" name=""/>
        <dsp:cNvSpPr/>
      </dsp:nvSpPr>
      <dsp:spPr>
        <a:xfrm>
          <a:off x="6025850" y="1330155"/>
          <a:ext cx="1233840" cy="43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87"/>
              </a:lnTo>
              <a:lnTo>
                <a:pt x="1233840" y="4309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2A8A3-F711-C543-9643-7C7461503883}">
      <dsp:nvSpPr>
        <dsp:cNvPr id="0" name=""/>
        <dsp:cNvSpPr/>
      </dsp:nvSpPr>
      <dsp:spPr>
        <a:xfrm>
          <a:off x="6470043" y="1947033"/>
          <a:ext cx="323128" cy="325032"/>
        </a:xfrm>
        <a:custGeom>
          <a:avLst/>
          <a:gdLst/>
          <a:ahLst/>
          <a:cxnLst/>
          <a:rect l="0" t="0" r="0" b="0"/>
          <a:pathLst>
            <a:path>
              <a:moveTo>
                <a:pt x="323128" y="0"/>
              </a:moveTo>
              <a:lnTo>
                <a:pt x="0" y="3250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38CD0-A292-F940-B042-83FE0BB45C4A}">
      <dsp:nvSpPr>
        <dsp:cNvPr id="0" name=""/>
        <dsp:cNvSpPr/>
      </dsp:nvSpPr>
      <dsp:spPr>
        <a:xfrm>
          <a:off x="6025850" y="1330155"/>
          <a:ext cx="414714" cy="44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574"/>
              </a:lnTo>
              <a:lnTo>
                <a:pt x="414714" y="440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F6CA7-7280-AC41-A654-88CAFFDA1167}">
      <dsp:nvSpPr>
        <dsp:cNvPr id="0" name=""/>
        <dsp:cNvSpPr/>
      </dsp:nvSpPr>
      <dsp:spPr>
        <a:xfrm>
          <a:off x="4815585" y="1982082"/>
          <a:ext cx="312493" cy="289983"/>
        </a:xfrm>
        <a:custGeom>
          <a:avLst/>
          <a:gdLst/>
          <a:ahLst/>
          <a:cxnLst/>
          <a:rect l="0" t="0" r="0" b="0"/>
          <a:pathLst>
            <a:path>
              <a:moveTo>
                <a:pt x="312493" y="0"/>
              </a:moveTo>
              <a:lnTo>
                <a:pt x="0" y="2899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E90D2-63C9-5A49-A5EE-4A193E3AB42C}">
      <dsp:nvSpPr>
        <dsp:cNvPr id="0" name=""/>
        <dsp:cNvSpPr/>
      </dsp:nvSpPr>
      <dsp:spPr>
        <a:xfrm>
          <a:off x="5480686" y="1330155"/>
          <a:ext cx="545164" cy="475623"/>
        </a:xfrm>
        <a:custGeom>
          <a:avLst/>
          <a:gdLst/>
          <a:ahLst/>
          <a:cxnLst/>
          <a:rect l="0" t="0" r="0" b="0"/>
          <a:pathLst>
            <a:path>
              <a:moveTo>
                <a:pt x="545164" y="0"/>
              </a:moveTo>
              <a:lnTo>
                <a:pt x="545164" y="475623"/>
              </a:lnTo>
              <a:lnTo>
                <a:pt x="0" y="4756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84F6E-99EA-264C-BB4B-564C372A05E9}">
      <dsp:nvSpPr>
        <dsp:cNvPr id="0" name=""/>
        <dsp:cNvSpPr/>
      </dsp:nvSpPr>
      <dsp:spPr>
        <a:xfrm>
          <a:off x="5612707" y="1957978"/>
          <a:ext cx="91440" cy="314087"/>
        </a:xfrm>
        <a:custGeom>
          <a:avLst/>
          <a:gdLst/>
          <a:ahLst/>
          <a:cxnLst/>
          <a:rect l="0" t="0" r="0" b="0"/>
          <a:pathLst>
            <a:path>
              <a:moveTo>
                <a:pt x="59570" y="0"/>
              </a:moveTo>
              <a:lnTo>
                <a:pt x="45720" y="3140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6F14D-B3D6-6343-BF3E-D9B9D59AB588}">
      <dsp:nvSpPr>
        <dsp:cNvPr id="0" name=""/>
        <dsp:cNvSpPr/>
      </dsp:nvSpPr>
      <dsp:spPr>
        <a:xfrm>
          <a:off x="5908643" y="1330155"/>
          <a:ext cx="91440" cy="275216"/>
        </a:xfrm>
        <a:custGeom>
          <a:avLst/>
          <a:gdLst/>
          <a:ahLst/>
          <a:cxnLst/>
          <a:rect l="0" t="0" r="0" b="0"/>
          <a:pathLst>
            <a:path>
              <a:moveTo>
                <a:pt x="117207" y="0"/>
              </a:moveTo>
              <a:lnTo>
                <a:pt x="117207" y="201168"/>
              </a:lnTo>
              <a:lnTo>
                <a:pt x="45720" y="201168"/>
              </a:lnTo>
              <a:lnTo>
                <a:pt x="45720" y="2752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68CA-BCBD-CC4C-A7AB-EEA314EE10A9}">
      <dsp:nvSpPr>
        <dsp:cNvPr id="0" name=""/>
        <dsp:cNvSpPr/>
      </dsp:nvSpPr>
      <dsp:spPr>
        <a:xfrm>
          <a:off x="5610888" y="842963"/>
          <a:ext cx="91440" cy="310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889"/>
              </a:lnTo>
              <a:lnTo>
                <a:pt x="62355" y="3108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84293-80C9-8940-842C-AB8B8815AF66}">
      <dsp:nvSpPr>
        <dsp:cNvPr id="0" name=""/>
        <dsp:cNvSpPr/>
      </dsp:nvSpPr>
      <dsp:spPr>
        <a:xfrm>
          <a:off x="5376723" y="842963"/>
          <a:ext cx="279884" cy="347973"/>
        </a:xfrm>
        <a:custGeom>
          <a:avLst/>
          <a:gdLst/>
          <a:ahLst/>
          <a:cxnLst/>
          <a:rect l="0" t="0" r="0" b="0"/>
          <a:pathLst>
            <a:path>
              <a:moveTo>
                <a:pt x="279884" y="0"/>
              </a:moveTo>
              <a:lnTo>
                <a:pt x="279884" y="347973"/>
              </a:lnTo>
              <a:lnTo>
                <a:pt x="0" y="3479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E6F5-6271-804C-ABF0-70F053800C06}">
      <dsp:nvSpPr>
        <dsp:cNvPr id="0" name=""/>
        <dsp:cNvSpPr/>
      </dsp:nvSpPr>
      <dsp:spPr>
        <a:xfrm>
          <a:off x="3413298" y="355280"/>
          <a:ext cx="1890703" cy="31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79"/>
              </a:lnTo>
              <a:lnTo>
                <a:pt x="1890703" y="3113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EEE7B-C0F9-1144-94AB-A27761E055BA}">
      <dsp:nvSpPr>
        <dsp:cNvPr id="0" name=""/>
        <dsp:cNvSpPr/>
      </dsp:nvSpPr>
      <dsp:spPr>
        <a:xfrm>
          <a:off x="2172835" y="1030669"/>
          <a:ext cx="91440" cy="36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978"/>
              </a:lnTo>
              <a:lnTo>
                <a:pt x="107108" y="3619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4197-B52F-E04A-B027-10DD2A012602}">
      <dsp:nvSpPr>
        <dsp:cNvPr id="0" name=""/>
        <dsp:cNvSpPr/>
      </dsp:nvSpPr>
      <dsp:spPr>
        <a:xfrm>
          <a:off x="2571161" y="355280"/>
          <a:ext cx="842136" cy="499086"/>
        </a:xfrm>
        <a:custGeom>
          <a:avLst/>
          <a:gdLst/>
          <a:ahLst/>
          <a:cxnLst/>
          <a:rect l="0" t="0" r="0" b="0"/>
          <a:pathLst>
            <a:path>
              <a:moveTo>
                <a:pt x="842136" y="0"/>
              </a:moveTo>
              <a:lnTo>
                <a:pt x="842136" y="499086"/>
              </a:lnTo>
              <a:lnTo>
                <a:pt x="0" y="49908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15B3A-26BC-D94B-AE4D-14022577FD25}">
      <dsp:nvSpPr>
        <dsp:cNvPr id="0" name=""/>
        <dsp:cNvSpPr/>
      </dsp:nvSpPr>
      <dsp:spPr>
        <a:xfrm>
          <a:off x="3695446" y="1875179"/>
          <a:ext cx="653964" cy="372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94"/>
              </a:lnTo>
              <a:lnTo>
                <a:pt x="653964" y="297994"/>
              </a:lnTo>
              <a:lnTo>
                <a:pt x="653964" y="3720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5C922-53B1-8A4C-BA4F-09EBDA93916E}">
      <dsp:nvSpPr>
        <dsp:cNvPr id="0" name=""/>
        <dsp:cNvSpPr/>
      </dsp:nvSpPr>
      <dsp:spPr>
        <a:xfrm>
          <a:off x="3089795" y="2580995"/>
          <a:ext cx="91440" cy="324394"/>
        </a:xfrm>
        <a:custGeom>
          <a:avLst/>
          <a:gdLst/>
          <a:ahLst/>
          <a:cxnLst/>
          <a:rect l="0" t="0" r="0" b="0"/>
          <a:pathLst>
            <a:path>
              <a:moveTo>
                <a:pt x="116241" y="0"/>
              </a:moveTo>
              <a:lnTo>
                <a:pt x="45720" y="3243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F5A65-D065-A740-9606-E62126D04779}">
      <dsp:nvSpPr>
        <dsp:cNvPr id="0" name=""/>
        <dsp:cNvSpPr/>
      </dsp:nvSpPr>
      <dsp:spPr>
        <a:xfrm>
          <a:off x="3488121" y="1875179"/>
          <a:ext cx="207325" cy="353209"/>
        </a:xfrm>
        <a:custGeom>
          <a:avLst/>
          <a:gdLst/>
          <a:ahLst/>
          <a:cxnLst/>
          <a:rect l="0" t="0" r="0" b="0"/>
          <a:pathLst>
            <a:path>
              <a:moveTo>
                <a:pt x="207325" y="0"/>
              </a:moveTo>
              <a:lnTo>
                <a:pt x="207325" y="279162"/>
              </a:lnTo>
              <a:lnTo>
                <a:pt x="0" y="279162"/>
              </a:lnTo>
              <a:lnTo>
                <a:pt x="0" y="3532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B375-2C35-E940-BEB6-948E31C7F671}">
      <dsp:nvSpPr>
        <dsp:cNvPr id="0" name=""/>
        <dsp:cNvSpPr/>
      </dsp:nvSpPr>
      <dsp:spPr>
        <a:xfrm>
          <a:off x="2491437" y="1875179"/>
          <a:ext cx="1204009" cy="304352"/>
        </a:xfrm>
        <a:custGeom>
          <a:avLst/>
          <a:gdLst/>
          <a:ahLst/>
          <a:cxnLst/>
          <a:rect l="0" t="0" r="0" b="0"/>
          <a:pathLst>
            <a:path>
              <a:moveTo>
                <a:pt x="1204009" y="0"/>
              </a:moveTo>
              <a:lnTo>
                <a:pt x="1204009" y="230304"/>
              </a:lnTo>
              <a:lnTo>
                <a:pt x="0" y="230304"/>
              </a:lnTo>
              <a:lnTo>
                <a:pt x="0" y="3043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60B38-E098-5E47-840F-2A8C62FC53D0}">
      <dsp:nvSpPr>
        <dsp:cNvPr id="0" name=""/>
        <dsp:cNvSpPr/>
      </dsp:nvSpPr>
      <dsp:spPr>
        <a:xfrm>
          <a:off x="3413298" y="355280"/>
          <a:ext cx="282148" cy="116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245"/>
              </a:lnTo>
              <a:lnTo>
                <a:pt x="282148" y="1093245"/>
              </a:lnTo>
              <a:lnTo>
                <a:pt x="282148" y="11672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89FBA-F715-044E-A5F8-AABFCA63AD7D}">
      <dsp:nvSpPr>
        <dsp:cNvPr id="0" name=""/>
        <dsp:cNvSpPr/>
      </dsp:nvSpPr>
      <dsp:spPr>
        <a:xfrm>
          <a:off x="3060692" y="267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 err="1"/>
            <a:t>App.vue</a:t>
          </a:r>
          <a:endParaRPr lang="ko-KR" altLang="en-US" sz="800" kern="1200" dirty="0"/>
        </a:p>
      </dsp:txBody>
      <dsp:txXfrm>
        <a:off x="3060692" y="2673"/>
        <a:ext cx="705212" cy="352606"/>
      </dsp:txXfrm>
    </dsp:sp>
    <dsp:sp modelId="{E821F873-14B6-A242-A9CC-B0EDA7D2A65E}">
      <dsp:nvSpPr>
        <dsp:cNvPr id="0" name=""/>
        <dsp:cNvSpPr/>
      </dsp:nvSpPr>
      <dsp:spPr>
        <a:xfrm>
          <a:off x="3342840" y="152257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Detail</a:t>
          </a:r>
          <a:endParaRPr lang="ko-KR" altLang="en-US" sz="800" kern="1200" dirty="0"/>
        </a:p>
      </dsp:txBody>
      <dsp:txXfrm>
        <a:off x="3342840" y="1522573"/>
        <a:ext cx="705212" cy="352606"/>
      </dsp:txXfrm>
    </dsp:sp>
    <dsp:sp modelId="{788E45CC-0FDB-FF48-A7E7-70892658096F}">
      <dsp:nvSpPr>
        <dsp:cNvPr id="0" name=""/>
        <dsp:cNvSpPr/>
      </dsp:nvSpPr>
      <dsp:spPr>
        <a:xfrm>
          <a:off x="2138830" y="2179531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예고 동영상</a:t>
          </a:r>
        </a:p>
      </dsp:txBody>
      <dsp:txXfrm>
        <a:off x="2138830" y="2179531"/>
        <a:ext cx="705212" cy="352606"/>
      </dsp:txXfrm>
    </dsp:sp>
    <dsp:sp modelId="{17B70091-28D7-624E-9AAA-FA65F01CA685}">
      <dsp:nvSpPr>
        <dsp:cNvPr id="0" name=""/>
        <dsp:cNvSpPr/>
      </dsp:nvSpPr>
      <dsp:spPr>
        <a:xfrm>
          <a:off x="3135515" y="2228388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평점 리스트</a:t>
          </a:r>
        </a:p>
      </dsp:txBody>
      <dsp:txXfrm>
        <a:off x="3135515" y="2228388"/>
        <a:ext cx="705212" cy="352606"/>
      </dsp:txXfrm>
    </dsp:sp>
    <dsp:sp modelId="{FF45C0FE-C727-1B4B-9FFD-B77F7572EC78}">
      <dsp:nvSpPr>
        <dsp:cNvPr id="0" name=""/>
        <dsp:cNvSpPr/>
      </dsp:nvSpPr>
      <dsp:spPr>
        <a:xfrm>
          <a:off x="3135515" y="2729086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평점 아이템</a:t>
          </a:r>
        </a:p>
      </dsp:txBody>
      <dsp:txXfrm>
        <a:off x="3135515" y="2729086"/>
        <a:ext cx="705212" cy="352606"/>
      </dsp:txXfrm>
    </dsp:sp>
    <dsp:sp modelId="{E27EC8B7-3D63-2D4E-9A4A-6CE9E22D2678}">
      <dsp:nvSpPr>
        <dsp:cNvPr id="0" name=""/>
        <dsp:cNvSpPr/>
      </dsp:nvSpPr>
      <dsp:spPr>
        <a:xfrm>
          <a:off x="3996805" y="2247221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메인</a:t>
          </a:r>
        </a:p>
      </dsp:txBody>
      <dsp:txXfrm>
        <a:off x="3996805" y="2247221"/>
        <a:ext cx="705212" cy="352606"/>
      </dsp:txXfrm>
    </dsp:sp>
    <dsp:sp modelId="{20EC9085-AB29-D442-A684-EA23593B6C2D}">
      <dsp:nvSpPr>
        <dsp:cNvPr id="0" name=""/>
        <dsp:cNvSpPr/>
      </dsp:nvSpPr>
      <dsp:spPr>
        <a:xfrm>
          <a:off x="1865948" y="67806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Home</a:t>
          </a:r>
          <a:endParaRPr lang="ko-KR" altLang="en-US" sz="800" kern="1200" dirty="0"/>
        </a:p>
      </dsp:txBody>
      <dsp:txXfrm>
        <a:off x="1865948" y="678063"/>
        <a:ext cx="705212" cy="352606"/>
      </dsp:txXfrm>
    </dsp:sp>
    <dsp:sp modelId="{987B2040-E990-6947-9A8A-0B5E70FDDC6E}">
      <dsp:nvSpPr>
        <dsp:cNvPr id="0" name=""/>
        <dsp:cNvSpPr/>
      </dsp:nvSpPr>
      <dsp:spPr>
        <a:xfrm>
          <a:off x="2279943" y="121634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carousels</a:t>
          </a:r>
          <a:endParaRPr lang="ko-KR" altLang="en-US" sz="800" kern="1200" dirty="0"/>
        </a:p>
      </dsp:txBody>
      <dsp:txXfrm>
        <a:off x="2279943" y="1216344"/>
        <a:ext cx="705212" cy="352606"/>
      </dsp:txXfrm>
    </dsp:sp>
    <dsp:sp modelId="{7702C122-D3C4-6546-818D-954B08E5C4C5}">
      <dsp:nvSpPr>
        <dsp:cNvPr id="0" name=""/>
        <dsp:cNvSpPr/>
      </dsp:nvSpPr>
      <dsp:spPr>
        <a:xfrm>
          <a:off x="5304002" y="490356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User</a:t>
          </a:r>
        </a:p>
      </dsp:txBody>
      <dsp:txXfrm>
        <a:off x="5304002" y="490356"/>
        <a:ext cx="705212" cy="352606"/>
      </dsp:txXfrm>
    </dsp:sp>
    <dsp:sp modelId="{C3D9D02A-D3DD-C241-A54E-8B065FA59968}">
      <dsp:nvSpPr>
        <dsp:cNvPr id="0" name=""/>
        <dsp:cNvSpPr/>
      </dsp:nvSpPr>
      <dsp:spPr>
        <a:xfrm>
          <a:off x="4671510" y="101463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sign up</a:t>
          </a:r>
          <a:endParaRPr lang="ko-KR" altLang="en-US" sz="800" kern="1200" dirty="0"/>
        </a:p>
      </dsp:txBody>
      <dsp:txXfrm>
        <a:off x="4671510" y="1014632"/>
        <a:ext cx="705212" cy="352606"/>
      </dsp:txXfrm>
    </dsp:sp>
    <dsp:sp modelId="{0AE6868B-D0A3-4B47-92B9-0BF8D6313F8A}">
      <dsp:nvSpPr>
        <dsp:cNvPr id="0" name=""/>
        <dsp:cNvSpPr/>
      </dsp:nvSpPr>
      <dsp:spPr>
        <a:xfrm>
          <a:off x="5673244" y="977549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profile</a:t>
          </a:r>
          <a:endParaRPr lang="ko-KR" altLang="en-US" sz="800" kern="1200" dirty="0"/>
        </a:p>
      </dsp:txBody>
      <dsp:txXfrm>
        <a:off x="5673244" y="977549"/>
        <a:ext cx="705212" cy="352606"/>
      </dsp:txXfrm>
    </dsp:sp>
    <dsp:sp modelId="{77D0440C-167F-EC4A-B9A5-5600DDE4A7EC}">
      <dsp:nvSpPr>
        <dsp:cNvPr id="0" name=""/>
        <dsp:cNvSpPr/>
      </dsp:nvSpPr>
      <dsp:spPr>
        <a:xfrm>
          <a:off x="5601756" y="160537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follower </a:t>
          </a:r>
          <a:endParaRPr lang="ko-KR" altLang="en-US" sz="800" kern="1200" dirty="0"/>
        </a:p>
      </dsp:txBody>
      <dsp:txXfrm>
        <a:off x="5601756" y="1605372"/>
        <a:ext cx="705212" cy="352606"/>
      </dsp:txXfrm>
    </dsp:sp>
    <dsp:sp modelId="{172CD475-7454-5849-9AEC-21B1B97E2E91}">
      <dsp:nvSpPr>
        <dsp:cNvPr id="0" name=""/>
        <dsp:cNvSpPr/>
      </dsp:nvSpPr>
      <dsp:spPr>
        <a:xfrm>
          <a:off x="5658427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user list</a:t>
          </a:r>
          <a:endParaRPr lang="ko-KR" altLang="en-US" sz="800" kern="1200" dirty="0"/>
        </a:p>
      </dsp:txBody>
      <dsp:txXfrm>
        <a:off x="5658427" y="2095762"/>
        <a:ext cx="705212" cy="352606"/>
      </dsp:txXfrm>
    </dsp:sp>
    <dsp:sp modelId="{6FCA1267-7AD9-A14A-9EDC-01898FDB4C7C}">
      <dsp:nvSpPr>
        <dsp:cNvPr id="0" name=""/>
        <dsp:cNvSpPr/>
      </dsp:nvSpPr>
      <dsp:spPr>
        <a:xfrm>
          <a:off x="4775473" y="1629476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follow</a:t>
          </a:r>
          <a:endParaRPr lang="ko-KR" altLang="en-US" sz="800" kern="1200" dirty="0"/>
        </a:p>
      </dsp:txBody>
      <dsp:txXfrm>
        <a:off x="4775473" y="1629476"/>
        <a:ext cx="705212" cy="352606"/>
      </dsp:txXfrm>
    </dsp:sp>
    <dsp:sp modelId="{19DD4F37-693C-1843-9E81-AE7EB4FF3549}">
      <dsp:nvSpPr>
        <dsp:cNvPr id="0" name=""/>
        <dsp:cNvSpPr/>
      </dsp:nvSpPr>
      <dsp:spPr>
        <a:xfrm>
          <a:off x="4815585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user list</a:t>
          </a:r>
          <a:endParaRPr lang="ko-KR" altLang="en-US" sz="800" kern="1200" dirty="0"/>
        </a:p>
      </dsp:txBody>
      <dsp:txXfrm>
        <a:off x="4815585" y="2095762"/>
        <a:ext cx="705212" cy="352606"/>
      </dsp:txXfrm>
    </dsp:sp>
    <dsp:sp modelId="{7CDF97C9-C43A-CC44-8768-4B33254DF71E}">
      <dsp:nvSpPr>
        <dsp:cNvPr id="0" name=""/>
        <dsp:cNvSpPr/>
      </dsp:nvSpPr>
      <dsp:spPr>
        <a:xfrm>
          <a:off x="6440565" y="1594427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작성한 리뷰</a:t>
          </a:r>
        </a:p>
      </dsp:txBody>
      <dsp:txXfrm>
        <a:off x="6440565" y="1594427"/>
        <a:ext cx="705212" cy="352606"/>
      </dsp:txXfrm>
    </dsp:sp>
    <dsp:sp modelId="{5659D9B3-6323-C940-819E-4C263414D57D}">
      <dsp:nvSpPr>
        <dsp:cNvPr id="0" name=""/>
        <dsp:cNvSpPr/>
      </dsp:nvSpPr>
      <dsp:spPr>
        <a:xfrm>
          <a:off x="6470043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review list</a:t>
          </a:r>
          <a:endParaRPr lang="ko-KR" altLang="en-US" sz="800" kern="1200" dirty="0"/>
        </a:p>
      </dsp:txBody>
      <dsp:txXfrm>
        <a:off x="6470043" y="2095762"/>
        <a:ext cx="705212" cy="352606"/>
      </dsp:txXfrm>
    </dsp:sp>
    <dsp:sp modelId="{B84A0D9E-4B99-C24F-A75E-8EDAA72BFAC0}">
      <dsp:nvSpPr>
        <dsp:cNvPr id="0" name=""/>
        <dsp:cNvSpPr/>
      </dsp:nvSpPr>
      <dsp:spPr>
        <a:xfrm>
          <a:off x="7259691" y="1584839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좋아요</a:t>
          </a:r>
        </a:p>
      </dsp:txBody>
      <dsp:txXfrm>
        <a:off x="7259691" y="1584839"/>
        <a:ext cx="705212" cy="352606"/>
      </dsp:txXfrm>
    </dsp:sp>
    <dsp:sp modelId="{50C39083-08D5-1A44-B07C-AAA1652FF910}">
      <dsp:nvSpPr>
        <dsp:cNvPr id="0" name=""/>
        <dsp:cNvSpPr/>
      </dsp:nvSpPr>
      <dsp:spPr>
        <a:xfrm>
          <a:off x="7263428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list</a:t>
          </a:r>
          <a:endParaRPr lang="ko-KR" altLang="en-US" sz="800" kern="1200" dirty="0"/>
        </a:p>
      </dsp:txBody>
      <dsp:txXfrm>
        <a:off x="7263428" y="2095762"/>
        <a:ext cx="705212" cy="352606"/>
      </dsp:txXfrm>
    </dsp:sp>
    <dsp:sp modelId="{4E28E555-A716-5D42-9FD0-B3286EA1DABD}">
      <dsp:nvSpPr>
        <dsp:cNvPr id="0" name=""/>
        <dsp:cNvSpPr/>
      </dsp:nvSpPr>
      <dsp:spPr>
        <a:xfrm>
          <a:off x="6788834" y="967528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설정</a:t>
          </a:r>
          <a:r>
            <a:rPr lang="en-US" altLang="ko-KR" sz="800" kern="1200" dirty="0"/>
            <a:t>(</a:t>
          </a:r>
          <a:r>
            <a:rPr lang="ko-KR" altLang="en-US" sz="800" kern="1200" dirty="0"/>
            <a:t>회원 정보 수정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6788834" y="967528"/>
        <a:ext cx="705212" cy="352606"/>
      </dsp:txXfrm>
    </dsp:sp>
    <dsp:sp modelId="{5FA08318-D3A6-664D-A1DC-1CD73611F778}">
      <dsp:nvSpPr>
        <dsp:cNvPr id="0" name=""/>
        <dsp:cNvSpPr/>
      </dsp:nvSpPr>
      <dsp:spPr>
        <a:xfrm>
          <a:off x="7610238" y="117816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회원탈퇴</a:t>
          </a:r>
        </a:p>
      </dsp:txBody>
      <dsp:txXfrm>
        <a:off x="7610238" y="1178164"/>
        <a:ext cx="705212" cy="352606"/>
      </dsp:txXfrm>
    </dsp:sp>
    <dsp:sp modelId="{46A588E6-D0D2-B84A-9812-F7E01702737D}">
      <dsp:nvSpPr>
        <dsp:cNvPr id="0" name=""/>
        <dsp:cNvSpPr/>
      </dsp:nvSpPr>
      <dsp:spPr>
        <a:xfrm>
          <a:off x="273423" y="327755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자유 게시판</a:t>
          </a:r>
        </a:p>
      </dsp:txBody>
      <dsp:txXfrm>
        <a:off x="273423" y="327755"/>
        <a:ext cx="705212" cy="352606"/>
      </dsp:txXfrm>
    </dsp:sp>
    <dsp:sp modelId="{F4E3DA8E-06BD-654D-AA6B-A8897E0CF0EC}">
      <dsp:nvSpPr>
        <dsp:cNvPr id="0" name=""/>
        <dsp:cNvSpPr/>
      </dsp:nvSpPr>
      <dsp:spPr>
        <a:xfrm>
          <a:off x="65314" y="99880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게시글</a:t>
          </a:r>
          <a:r>
            <a:rPr lang="ko-KR" altLang="en-US" sz="800" kern="1200" dirty="0"/>
            <a:t> 리스트</a:t>
          </a:r>
        </a:p>
      </dsp:txBody>
      <dsp:txXfrm>
        <a:off x="65314" y="998804"/>
        <a:ext cx="705212" cy="352606"/>
      </dsp:txXfrm>
    </dsp:sp>
    <dsp:sp modelId="{CE65FBD3-686B-3A48-988D-EAABA190B7A2}">
      <dsp:nvSpPr>
        <dsp:cNvPr id="0" name=""/>
        <dsp:cNvSpPr/>
      </dsp:nvSpPr>
      <dsp:spPr>
        <a:xfrm>
          <a:off x="97119" y="151583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게시글</a:t>
          </a:r>
          <a:r>
            <a:rPr lang="ko-KR" altLang="en-US" sz="800" kern="1200" dirty="0"/>
            <a:t> 아이템</a:t>
          </a:r>
        </a:p>
      </dsp:txBody>
      <dsp:txXfrm>
        <a:off x="97119" y="1515834"/>
        <a:ext cx="705212" cy="352606"/>
      </dsp:txXfrm>
    </dsp:sp>
    <dsp:sp modelId="{E0D4FEE0-AA97-4542-9815-A9684E268D38}">
      <dsp:nvSpPr>
        <dsp:cNvPr id="0" name=""/>
        <dsp:cNvSpPr/>
      </dsp:nvSpPr>
      <dsp:spPr>
        <a:xfrm>
          <a:off x="987042" y="101023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수정</a:t>
          </a:r>
          <a:r>
            <a:rPr lang="en-US" altLang="ko-KR" sz="800" kern="1200" dirty="0"/>
            <a:t>/</a:t>
          </a:r>
          <a:r>
            <a:rPr lang="ko-KR" altLang="en-US" sz="800" kern="1200" dirty="0"/>
            <a:t>삭제 </a:t>
          </a:r>
        </a:p>
      </dsp:txBody>
      <dsp:txXfrm>
        <a:off x="987042" y="1010232"/>
        <a:ext cx="705212" cy="352606"/>
      </dsp:txXfrm>
    </dsp:sp>
    <dsp:sp modelId="{A1808A5F-6DBA-D248-AADB-7172ECB16DC6}">
      <dsp:nvSpPr>
        <dsp:cNvPr id="0" name=""/>
        <dsp:cNvSpPr/>
      </dsp:nvSpPr>
      <dsp:spPr>
        <a:xfrm>
          <a:off x="4143193" y="250168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상세 추천</a:t>
          </a:r>
        </a:p>
      </dsp:txBody>
      <dsp:txXfrm>
        <a:off x="4143193" y="250168"/>
        <a:ext cx="705212" cy="35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0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09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95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6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7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9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85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43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8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42E4-A0D5-0545-BE4B-D17D32169AEE}" type="datetimeFigureOut">
              <a:rPr kumimoji="1" lang="ko-Kore-KR" altLang="en-US" smtClean="0"/>
              <a:t>2021. 11. 17.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530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E6E6DCE-D080-5C4E-838C-8C6E561AE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276675"/>
              </p:ext>
            </p:extLst>
          </p:nvPr>
        </p:nvGraphicFramePr>
        <p:xfrm>
          <a:off x="76200" y="249674"/>
          <a:ext cx="8991600" cy="836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D1B301-11C3-7A4E-AF9C-55CCDF1A983B}"/>
              </a:ext>
            </a:extLst>
          </p:cNvPr>
          <p:cNvSpPr txBox="1"/>
          <p:nvPr/>
        </p:nvSpPr>
        <p:spPr>
          <a:xfrm>
            <a:off x="1181910" y="4785856"/>
            <a:ext cx="221246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13" dirty="0"/>
              <a:t>navbar – login, logout, sign up, profile </a:t>
            </a:r>
            <a:endParaRPr kumimoji="1" lang="ko-Kore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95839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57</Words>
  <Application>Microsoft Macintosh PowerPoint</Application>
  <PresentationFormat>화면 슬라이드 쇼(16:9)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김지슬</dc:creator>
  <cp:lastModifiedBy>김지슬</cp:lastModifiedBy>
  <cp:revision>4</cp:revision>
  <dcterms:created xsi:type="dcterms:W3CDTF">2021-11-15T16:28:46Z</dcterms:created>
  <dcterms:modified xsi:type="dcterms:W3CDTF">2021-11-17T07:02:02Z</dcterms:modified>
</cp:coreProperties>
</file>