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xo"/>
      <p:regular r:id="rId10"/>
      <p:bold r:id="rId11"/>
      <p:italic r:id="rId12"/>
      <p:boldItalic r:id="rId13"/>
    </p:embeddedFont>
    <p:embeddedFont>
      <p:font typeface="Exo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xo-bold.fntdata"/><Relationship Id="rId10" Type="http://schemas.openxmlformats.org/officeDocument/2006/relationships/font" Target="fonts/Exo-regular.fntdata"/><Relationship Id="rId13" Type="http://schemas.openxmlformats.org/officeDocument/2006/relationships/font" Target="fonts/Exo-boldItalic.fntdata"/><Relationship Id="rId12" Type="http://schemas.openxmlformats.org/officeDocument/2006/relationships/font" Target="fonts/Ex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xoExtraBold-boldItalic.fntdata"/><Relationship Id="rId14" Type="http://schemas.openxmlformats.org/officeDocument/2006/relationships/font" Target="fonts/Exo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c33edbe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c33edbe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03edc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03edc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a49ae6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a49ae6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66525" y="3899400"/>
            <a:ext cx="3606900" cy="10785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1"/>
                </a:solidFill>
              </a:rPr>
              <a:t>Por:</a:t>
            </a:r>
            <a:r>
              <a:rPr lang="es" sz="3600">
                <a:solidFill>
                  <a:schemeClr val="dk1"/>
                </a:solidFill>
              </a:rPr>
              <a:t> </a:t>
            </a:r>
            <a:br>
              <a:rPr lang="es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Andrés Fuentes Alanís - A01177466</a:t>
            </a: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Jorge Eduardo de León Reyna - A00829759</a:t>
            </a: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Andrea Catalina Fernández Mena - A01197705</a:t>
            </a: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Mario Isaí Robles Lozano - A01197707</a:t>
            </a: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Gerardo Mora Beltrán - A00827128</a:t>
            </a: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s" sz="3600">
                <a:solidFill>
                  <a:schemeClr val="dk1"/>
                </a:solidFill>
              </a:rPr>
              <a:t>Oscar Alejandro Reyna Monreal - A01570385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86825" y="1439850"/>
            <a:ext cx="67887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Exo ExtraBold"/>
                <a:ea typeface="Exo ExtraBold"/>
                <a:cs typeface="Exo ExtraBold"/>
                <a:sym typeface="Exo ExtraBold"/>
              </a:rPr>
              <a:t>Avances Sprint 2</a:t>
            </a:r>
            <a:endParaRPr u="sng"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901" y="2419488"/>
            <a:ext cx="4038323" cy="4038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Deployment base de datos,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Ajustes en frontend,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Conexiones iniciales a la base de datos,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Inicio de sesión (Auth0) pasos iniciales,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Prompts para API OpenAI.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416250"/>
            <a:ext cx="61932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xo"/>
                <a:ea typeface="Exo"/>
                <a:cs typeface="Exo"/>
                <a:sym typeface="Exo"/>
              </a:rPr>
              <a:t>   Objetivos de Sprint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416250"/>
            <a:ext cx="61932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Exo"/>
                <a:ea typeface="Exo"/>
                <a:cs typeface="Exo"/>
                <a:sym typeface="Exo"/>
              </a:rPr>
              <a:t>   Plan de valor ganado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" y="1129375"/>
            <a:ext cx="6575431" cy="38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187525" y="1665150"/>
            <a:ext cx="67887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Exo ExtraBold"/>
                <a:ea typeface="Exo ExtraBold"/>
                <a:cs typeface="Exo ExtraBold"/>
                <a:sym typeface="Exo ExtraBold"/>
              </a:rPr>
              <a:t>Gracias!</a:t>
            </a:r>
            <a:endParaRPr u="sng"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74" name="Google Shape;74;p16"/>
          <p:cNvSpPr txBox="1"/>
          <p:nvPr>
            <p:ph idx="4294967295" type="body"/>
          </p:nvPr>
        </p:nvSpPr>
        <p:spPr>
          <a:xfrm>
            <a:off x="311700" y="2802400"/>
            <a:ext cx="85206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95">
                <a:solidFill>
                  <a:schemeClr val="dk1"/>
                </a:solidFill>
              </a:rPr>
              <a:t>info@afared.com</a:t>
            </a:r>
            <a:endParaRPr i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463" y="2687763"/>
            <a:ext cx="1767076" cy="17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43225" y="275625"/>
            <a:ext cx="2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