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61" r:id="rId4"/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9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087880" y="558800"/>
            <a:ext cx="7814310" cy="5598160"/>
            <a:chOff x="4845" y="1696"/>
            <a:chExt cx="10304" cy="7728"/>
          </a:xfrm>
        </p:grpSpPr>
        <p:pic>
          <p:nvPicPr>
            <p:cNvPr id="4" name="图片 3" descr="/Users/bruce/Library/Containers/com.kingsoft.wpsoffice.mac/Data/tmp/photoeditapp/20251031122057/temp.pngte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5" y="1696"/>
              <a:ext cx="10304" cy="772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rcRect l="-7034" t="-16061" r="-1344" b="-6101"/>
            <a:stretch>
              <a:fillRect/>
            </a:stretch>
          </p:blipFill>
          <p:spPr>
            <a:xfrm>
              <a:off x="5416" y="3978"/>
              <a:ext cx="7981" cy="54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concept map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32890" y="1490345"/>
            <a:ext cx="911860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692150"/>
            <a:ext cx="10604500" cy="547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425450"/>
            <a:ext cx="6096000" cy="600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06060" y="397510"/>
            <a:ext cx="5281930" cy="6062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415" y="1028700"/>
            <a:ext cx="9869170" cy="50603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4620" y="1490345"/>
            <a:ext cx="937514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5360" y="1490345"/>
            <a:ext cx="998029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汉仪旗黑</vt:lpstr>
      <vt:lpstr>宋体</vt:lpstr>
      <vt:lpstr>Arial Unicode MS</vt:lpstr>
      <vt:lpstr>苹方-简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李峻</cp:lastModifiedBy>
  <cp:revision>164</cp:revision>
  <dcterms:created xsi:type="dcterms:W3CDTF">2025-10-31T05:11:26Z</dcterms:created>
  <dcterms:modified xsi:type="dcterms:W3CDTF">2025-10-31T05:11:26Z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2052-12.1.23141.23141</vt:lpwstr>
  </property>
  <property fmtid="{D5CDD505-2E9C-101B-9397-08002B2CF9AE}" pid="3" name="ICV">
    <vt:lpwstr>37712F399C4CF7D23F2E0469BFC74313_41</vt:lpwstr>
  </property>
</Properties>
</file>