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62" r:id="rId3"/>
    <p:sldId id="261" r:id="rId4"/>
    <p:sldId id="260" r:id="rId5"/>
    <p:sldId id="256" r:id="rId6"/>
    <p:sldId id="257" r:id="rId7"/>
    <p:sldId id="258" r:id="rId8"/>
    <p:sldId id="259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.png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4.png"/><Relationship Id="rId2" Type="http://schemas.openxmlformats.org/officeDocument/2006/relationships/tags" Target="../tags/tag68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image" Target="../media/image6.png"/><Relationship Id="rId1" Type="http://schemas.openxmlformats.org/officeDocument/2006/relationships/tags" Target="../tags/tag70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7.png"/><Relationship Id="rId1" Type="http://schemas.openxmlformats.org/officeDocument/2006/relationships/tags" Target="../tags/tag73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7.xml"/><Relationship Id="rId3" Type="http://schemas.openxmlformats.org/officeDocument/2006/relationships/image" Target="../media/image8.png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grpSp>
        <p:nvGrpSpPr>
          <p:cNvPr id="6" name="组合 5"/>
          <p:cNvGrpSpPr/>
          <p:nvPr/>
        </p:nvGrpSpPr>
        <p:grpSpPr>
          <a:xfrm>
            <a:off x="2087880" y="558800"/>
            <a:ext cx="7814310" cy="5598160"/>
            <a:chOff x="4845" y="1696"/>
            <a:chExt cx="10304" cy="7728"/>
          </a:xfrm>
        </p:grpSpPr>
        <p:pic>
          <p:nvPicPr>
            <p:cNvPr id="4" name="图片 3" descr="/Users/bruce/Library/Containers/com.kingsoft.wpsoffice.mac/Data/tmp/photoeditapp/20251031122057/temp.pngtemp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45" y="1696"/>
              <a:ext cx="10304" cy="7728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rcRect l="-7034" t="-16061" r="-1344" b="-6101"/>
            <a:stretch>
              <a:fillRect/>
            </a:stretch>
          </p:blipFill>
          <p:spPr>
            <a:xfrm>
              <a:off x="5416" y="3978"/>
              <a:ext cx="7981" cy="5446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concept map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32890" y="1490345"/>
            <a:ext cx="9118600" cy="47593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50" y="692150"/>
            <a:ext cx="10604500" cy="54737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0" y="425450"/>
            <a:ext cx="6096000" cy="60071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15" y="1028700"/>
            <a:ext cx="9869170" cy="5060315"/>
          </a:xfrm>
          <a:prstGeom prst="rect">
            <a:avLst/>
          </a:prstGeom>
        </p:spPr>
      </p:pic>
      <p:sp>
        <p:nvSpPr>
          <p:cNvPr id="3" name="内容占位符 2"/>
          <p:cNvSpPr/>
          <p:nvPr>
            <p:ph idx="1"/>
            <p:custDataLst>
              <p:tags r:id="rId3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内容占位符 5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404620" y="1490345"/>
            <a:ext cx="9375140" cy="475932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75360" y="1490345"/>
            <a:ext cx="9980295" cy="475932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WPS 演示</Application>
  <PresentationFormat>宽屏</PresentationFormat>
  <Paragraphs>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concept map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李峻</cp:lastModifiedBy>
  <cp:revision>165</cp:revision>
  <dcterms:created xsi:type="dcterms:W3CDTF">2025-10-31T10:23:18Z</dcterms:created>
  <dcterms:modified xsi:type="dcterms:W3CDTF">2025-10-31T10:23:18Z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2052-12.1.23141.23141</vt:lpwstr>
  </property>
  <property fmtid="{D5CDD505-2E9C-101B-9397-08002B2CF9AE}" pid="3" name="ICV">
    <vt:lpwstr>37712F399C4CF7D23F2E0469BFC74313_41</vt:lpwstr>
  </property>
</Properties>
</file>