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322" r:id="rId2"/>
    <p:sldId id="324" r:id="rId3"/>
    <p:sldId id="338" r:id="rId4"/>
    <p:sldId id="339" r:id="rId5"/>
    <p:sldId id="337" r:id="rId6"/>
    <p:sldId id="331" r:id="rId7"/>
    <p:sldId id="332" r:id="rId8"/>
    <p:sldId id="340" r:id="rId9"/>
    <p:sldId id="341" r:id="rId10"/>
    <p:sldId id="342" r:id="rId11"/>
    <p:sldId id="343" r:id="rId12"/>
    <p:sldId id="344" r:id="rId13"/>
    <p:sldId id="346" r:id="rId14"/>
    <p:sldId id="334" r:id="rId15"/>
    <p:sldId id="277" r:id="rId16"/>
    <p:sldId id="336" r:id="rId17"/>
  </p:sldIdLst>
  <p:sldSz cx="9144000" cy="5143500" type="screen16x9"/>
  <p:notesSz cx="6858000" cy="9144000"/>
  <p:embeddedFontLst>
    <p:embeddedFont>
      <p:font typeface="Lexend Deca" panose="020B0604020202020204" charset="0"/>
      <p:regular r:id="rId19"/>
      <p:bold r:id="rId20"/>
    </p:embeddedFont>
    <p:embeddedFont>
      <p:font typeface="Lexend Deca Light" panose="020B0604020202020204" charset="0"/>
      <p:regular r:id="rId21"/>
      <p:bold r:id="rId22"/>
    </p:embeddedFont>
    <p:embeddedFont>
      <p:font typeface="Lexend Deca Medium" panose="020B0604020202020204" charset="0"/>
      <p:regular r:id="rId23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</p:embeddedFont>
    <p:embeddedFont>
      <p:font typeface="Sarabun" panose="020B0604020202020204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BF0E9-524D-40F2-8993-3F41640835C5}" v="27" dt="2025-05-12T23:58:08.697"/>
    <p1510:client id="{F7A5C7A2-30EE-BD89-FCF2-6745F016AA05}" v="14" dt="2025-05-12T22:46:45.973"/>
  </p1510:revLst>
</p1510:revInfo>
</file>

<file path=ppt/tableStyles.xml><?xml version="1.0" encoding="utf-8"?>
<a:tblStyleLst xmlns:a="http://schemas.openxmlformats.org/drawingml/2006/main" def="{7389E82D-5F0E-4C55-8A2C-28EF943CA691}">
  <a:tblStyle styleId="{7389E82D-5F0E-4C55-8A2C-28EF943CA6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F9C8D7-5259-44AD-8E4E-89B21D61DF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1014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AECCD146-3B2A-03D4-951E-6EA1A075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12E2D4D3-943E-2FC9-1585-7B45F68CB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93A7866F-6741-9FA4-40C0-2CFB38BC4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41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C75779F1-A9D1-77A1-B99F-2886A11E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379BBE16-9C5E-4FED-DB2A-5E4671430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FA550D8A-8503-5EFE-A2F5-63DA416EB0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AE23C8AF-B25C-B3AA-39D9-35EE2792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F5438665-5BE0-A38C-FFE9-9AF10FC21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8230B531-D868-4BDD-37A0-2961815D6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58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8AFBA64-6B62-4EC9-FA3A-AE90619A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3347296E-27DB-5F36-C563-A6EEAEC9C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E0D84321-92CD-F64F-5F18-7CAA6BC16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9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4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DE7AB18-DE13-F710-5A70-AD8E2B2F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6A2185F4-1037-9BCD-A369-F89085D8D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E95FC3C7-C5F4-71D7-57E3-728418C36F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79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53242E3-55C5-7285-A173-77D40B50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5777A6E9-006C-DA77-A009-A6B1C40D40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80F496E6-8265-6B7A-E3B9-E2D135E04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78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517CBC7-9B76-A7C7-AA1B-DE18E9A78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7D05BFEA-8EA6-54BC-6CCE-747AE7D4C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F0F5F1B8-6D03-01B6-8847-2F4B2B173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ce4e4530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ce4e4530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15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4D682C9-5E53-E9B5-7541-5D3DBAC1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B1027497-6C41-E5D7-E8C1-B7BFC5D89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979475FD-EFE5-5BDE-DA59-A06077E32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8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6BB71B3-55F4-899E-D6B3-59072E5F2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006e97d_0_2:notes">
            <a:extLst>
              <a:ext uri="{FF2B5EF4-FFF2-40B4-BE49-F238E27FC236}">
                <a16:creationId xmlns:a16="http://schemas.microsoft.com/office/drawing/2014/main" id="{3DD9F4ED-584F-3C4F-EEA2-86D14FBA6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7006e97d_0_2:notes">
            <a:extLst>
              <a:ext uri="{FF2B5EF4-FFF2-40B4-BE49-F238E27FC236}">
                <a16:creationId xmlns:a16="http://schemas.microsoft.com/office/drawing/2014/main" id="{8DA476F8-DCF1-A50E-B93A-D7311E274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5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68900" y="168900"/>
            <a:ext cx="8806200" cy="4805700"/>
            <a:chOff x="168900" y="168900"/>
            <a:chExt cx="8806200" cy="4805700"/>
          </a:xfrm>
        </p:grpSpPr>
        <p:sp>
          <p:nvSpPr>
            <p:cNvPr id="10" name="Google Shape;10;p2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68900" y="168900"/>
              <a:ext cx="8806200" cy="4805700"/>
              <a:chOff x="168900" y="168900"/>
              <a:chExt cx="8806200" cy="4805700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168900" y="3626125"/>
                <a:ext cx="5134675" cy="1344900"/>
                <a:chOff x="168900" y="4974600"/>
                <a:chExt cx="5134675" cy="1344900"/>
              </a:xfrm>
            </p:grpSpPr>
            <p:cxnSp>
              <p:nvCxnSpPr>
                <p:cNvPr id="13" name="Google Shape;13;p2"/>
                <p:cNvCxnSpPr/>
                <p:nvPr/>
              </p:nvCxnSpPr>
              <p:spPr>
                <a:xfrm>
                  <a:off x="1689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3076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4464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5852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7240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8627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0015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1403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12791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>
                  <a:off x="14178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5566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6954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8342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9729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21117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22505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3893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>
                  <a:off x="25280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26668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28056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29444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30831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32219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33607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34995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36382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37770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39158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43321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46097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47484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48872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50260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51648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53035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40546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41933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2"/>
                <p:cNvCxnSpPr/>
                <p:nvPr/>
              </p:nvCxnSpPr>
              <p:spPr>
                <a:xfrm>
                  <a:off x="44709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" name="Google Shape;51;p2"/>
              <p:cNvSpPr/>
              <p:nvPr/>
            </p:nvSpPr>
            <p:spPr>
              <a:xfrm>
                <a:off x="5303575" y="168900"/>
                <a:ext cx="3671400" cy="3460800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cxnSp>
            <p:nvCxnSpPr>
              <p:cNvPr id="52" name="Google Shape;52;p2"/>
              <p:cNvCxnSpPr/>
              <p:nvPr/>
            </p:nvCxnSpPr>
            <p:spPr>
              <a:xfrm>
                <a:off x="5303575" y="168900"/>
                <a:ext cx="0" cy="4805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168900" y="3629700"/>
                <a:ext cx="88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50" y="1663700"/>
            <a:ext cx="4160100" cy="1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50" y="4060675"/>
            <a:ext cx="3757200" cy="4758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8349625" y="3940250"/>
            <a:ext cx="162300" cy="716634"/>
            <a:chOff x="8349625" y="3940250"/>
            <a:chExt cx="162300" cy="716634"/>
          </a:xfrm>
        </p:grpSpPr>
        <p:cxnSp>
          <p:nvCxnSpPr>
            <p:cNvPr id="57" name="Google Shape;57;p2"/>
            <p:cNvCxnSpPr>
              <a:stCxn id="58" idx="4"/>
              <a:endCxn id="59" idx="0"/>
            </p:cNvCxnSpPr>
            <p:nvPr/>
          </p:nvCxnSpPr>
          <p:spPr>
            <a:xfrm>
              <a:off x="8430775" y="4102550"/>
              <a:ext cx="0" cy="39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8349625" y="3940250"/>
              <a:ext cx="162300" cy="716634"/>
              <a:chOff x="8268475" y="3940263"/>
              <a:chExt cx="162300" cy="716634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8268475" y="4217429"/>
                <a:ext cx="162300" cy="1623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68475" y="4494596"/>
                <a:ext cx="162300" cy="1623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68475" y="3940263"/>
                <a:ext cx="162300" cy="1623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31"/>
          <p:cNvGrpSpPr/>
          <p:nvPr/>
        </p:nvGrpSpPr>
        <p:grpSpPr>
          <a:xfrm>
            <a:off x="-123825" y="168900"/>
            <a:ext cx="9385305" cy="4805700"/>
            <a:chOff x="-123825" y="168900"/>
            <a:chExt cx="9385305" cy="4805700"/>
          </a:xfrm>
        </p:grpSpPr>
        <p:sp>
          <p:nvSpPr>
            <p:cNvPr id="1051" name="Google Shape;1051;p31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1052" name="Google Shape;1052;p31"/>
            <p:cNvGrpSpPr/>
            <p:nvPr/>
          </p:nvGrpSpPr>
          <p:grpSpPr>
            <a:xfrm>
              <a:off x="-123825" y="488975"/>
              <a:ext cx="9385305" cy="4196800"/>
              <a:chOff x="-123825" y="488975"/>
              <a:chExt cx="9385305" cy="4196800"/>
            </a:xfrm>
          </p:grpSpPr>
          <p:sp>
            <p:nvSpPr>
              <p:cNvPr id="1053" name="Google Shape;1053;p31"/>
              <p:cNvSpPr/>
              <p:nvPr/>
            </p:nvSpPr>
            <p:spPr>
              <a:xfrm>
                <a:off x="8688780" y="488975"/>
                <a:ext cx="572700" cy="572700"/>
              </a:xfrm>
              <a:prstGeom prst="star8">
                <a:avLst>
                  <a:gd name="adj" fmla="val 1925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-123825" y="4113075"/>
                <a:ext cx="572700" cy="572700"/>
              </a:xfrm>
              <a:prstGeom prst="star8">
                <a:avLst>
                  <a:gd name="adj" fmla="val 19258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  <p:grpSp>
          <p:nvGrpSpPr>
            <p:cNvPr id="1055" name="Google Shape;1055;p31"/>
            <p:cNvGrpSpPr/>
            <p:nvPr/>
          </p:nvGrpSpPr>
          <p:grpSpPr>
            <a:xfrm rot="-5400000">
              <a:off x="7991300" y="4326825"/>
              <a:ext cx="162300" cy="716634"/>
              <a:chOff x="8349625" y="3940250"/>
              <a:chExt cx="162300" cy="716634"/>
            </a:xfrm>
          </p:grpSpPr>
          <p:cxnSp>
            <p:nvCxnSpPr>
              <p:cNvPr id="1056" name="Google Shape;1056;p31"/>
              <p:cNvCxnSpPr>
                <a:stCxn id="1057" idx="4"/>
                <a:endCxn id="1058" idx="0"/>
              </p:cNvCxnSpPr>
              <p:nvPr/>
            </p:nvCxnSpPr>
            <p:spPr>
              <a:xfrm rot="5400000">
                <a:off x="8234725" y="4298600"/>
                <a:ext cx="392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59" name="Google Shape;1059;p31"/>
              <p:cNvGrpSpPr/>
              <p:nvPr/>
            </p:nvGrpSpPr>
            <p:grpSpPr>
              <a:xfrm>
                <a:off x="8349625" y="3940250"/>
                <a:ext cx="162300" cy="716634"/>
                <a:chOff x="8268475" y="3940263"/>
                <a:chExt cx="162300" cy="716634"/>
              </a:xfrm>
            </p:grpSpPr>
            <p:sp>
              <p:nvSpPr>
                <p:cNvPr id="1060" name="Google Shape;1060;p31"/>
                <p:cNvSpPr/>
                <p:nvPr/>
              </p:nvSpPr>
              <p:spPr>
                <a:xfrm>
                  <a:off x="8268475" y="4217429"/>
                  <a:ext cx="162300" cy="162300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sp>
              <p:nvSpPr>
                <p:cNvPr id="1058" name="Google Shape;1058;p31"/>
                <p:cNvSpPr/>
                <p:nvPr/>
              </p:nvSpPr>
              <p:spPr>
                <a:xfrm>
                  <a:off x="8268475" y="4494596"/>
                  <a:ext cx="162300" cy="162300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sp>
              <p:nvSpPr>
                <p:cNvPr id="1057" name="Google Shape;1057;p31"/>
                <p:cNvSpPr/>
                <p:nvPr/>
              </p:nvSpPr>
              <p:spPr>
                <a:xfrm>
                  <a:off x="8268475" y="3940263"/>
                  <a:ext cx="162300" cy="162300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4"/>
          <p:cNvGrpSpPr/>
          <p:nvPr/>
        </p:nvGrpSpPr>
        <p:grpSpPr>
          <a:xfrm>
            <a:off x="168900" y="168900"/>
            <a:ext cx="8806200" cy="4805700"/>
            <a:chOff x="168900" y="168900"/>
            <a:chExt cx="8806200" cy="480570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168900" y="168900"/>
              <a:ext cx="8799300" cy="4805700"/>
              <a:chOff x="168900" y="168900"/>
              <a:chExt cx="8799300" cy="48057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168900" y="168900"/>
                <a:ext cx="544200" cy="544200"/>
              </a:xfrm>
              <a:prstGeom prst="frame">
                <a:avLst>
                  <a:gd name="adj1" fmla="val 24959"/>
                </a:avLst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8424000" y="4430400"/>
                <a:ext cx="544200" cy="544200"/>
              </a:xfrm>
              <a:prstGeom prst="frame">
                <a:avLst>
                  <a:gd name="adj1" fmla="val 24959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  <p:sp>
          <p:nvSpPr>
            <p:cNvPr id="116" name="Google Shape;116;p4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-860525" y="-914200"/>
            <a:ext cx="10865050" cy="6870600"/>
            <a:chOff x="-860525" y="-914200"/>
            <a:chExt cx="10865050" cy="6870600"/>
          </a:xfrm>
        </p:grpSpPr>
        <p:sp>
          <p:nvSpPr>
            <p:cNvPr id="216" name="Google Shape;216;p6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217" name="Google Shape;217;p6"/>
            <p:cNvGrpSpPr/>
            <p:nvPr/>
          </p:nvGrpSpPr>
          <p:grpSpPr>
            <a:xfrm>
              <a:off x="-860525" y="-914200"/>
              <a:ext cx="10865050" cy="6870600"/>
              <a:chOff x="-860525" y="-914200"/>
              <a:chExt cx="10865050" cy="6870600"/>
            </a:xfrm>
          </p:grpSpPr>
          <p:grpSp>
            <p:nvGrpSpPr>
              <p:cNvPr id="218" name="Google Shape;218;p6"/>
              <p:cNvGrpSpPr/>
              <p:nvPr/>
            </p:nvGrpSpPr>
            <p:grpSpPr>
              <a:xfrm>
                <a:off x="8577125" y="4206800"/>
                <a:ext cx="1427400" cy="1749600"/>
                <a:chOff x="5458650" y="952983"/>
                <a:chExt cx="1427400" cy="1749600"/>
              </a:xfrm>
            </p:grpSpPr>
            <p:sp>
              <p:nvSpPr>
                <p:cNvPr id="219" name="Google Shape;219;p6"/>
                <p:cNvSpPr/>
                <p:nvPr/>
              </p:nvSpPr>
              <p:spPr>
                <a:xfrm>
                  <a:off x="5458650" y="952983"/>
                  <a:ext cx="1422300" cy="1749600"/>
                </a:xfrm>
                <a:prstGeom prst="roundRect">
                  <a:avLst>
                    <a:gd name="adj" fmla="val 840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5458650" y="1290675"/>
                  <a:ext cx="142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21" name="Google Shape;221;p6"/>
                <p:cNvGrpSpPr/>
                <p:nvPr/>
              </p:nvGrpSpPr>
              <p:grpSpPr>
                <a:xfrm>
                  <a:off x="5604874" y="1073719"/>
                  <a:ext cx="514691" cy="112549"/>
                  <a:chOff x="5830050" y="1771525"/>
                  <a:chExt cx="720250" cy="157500"/>
                </a:xfrm>
              </p:grpSpPr>
              <p:sp>
                <p:nvSpPr>
                  <p:cNvPr id="222" name="Google Shape;222;p6"/>
                  <p:cNvSpPr/>
                  <p:nvPr/>
                </p:nvSpPr>
                <p:spPr>
                  <a:xfrm>
                    <a:off x="5830050" y="1771525"/>
                    <a:ext cx="157500" cy="1575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223" name="Google Shape;223;p6"/>
                  <p:cNvSpPr/>
                  <p:nvPr/>
                </p:nvSpPr>
                <p:spPr>
                  <a:xfrm>
                    <a:off x="6111425" y="1771525"/>
                    <a:ext cx="157500" cy="1575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224" name="Google Shape;224;p6"/>
                  <p:cNvSpPr/>
                  <p:nvPr/>
                </p:nvSpPr>
                <p:spPr>
                  <a:xfrm>
                    <a:off x="6392800" y="1771525"/>
                    <a:ext cx="157500" cy="1575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</p:grpSp>
          </p:grpSp>
          <p:grpSp>
            <p:nvGrpSpPr>
              <p:cNvPr id="225" name="Google Shape;225;p6"/>
              <p:cNvGrpSpPr/>
              <p:nvPr/>
            </p:nvGrpSpPr>
            <p:grpSpPr>
              <a:xfrm>
                <a:off x="-860525" y="-914200"/>
                <a:ext cx="1427400" cy="1749600"/>
                <a:chOff x="5458650" y="952983"/>
                <a:chExt cx="1427400" cy="1749600"/>
              </a:xfrm>
            </p:grpSpPr>
            <p:sp>
              <p:nvSpPr>
                <p:cNvPr id="226" name="Google Shape;226;p6"/>
                <p:cNvSpPr/>
                <p:nvPr/>
              </p:nvSpPr>
              <p:spPr>
                <a:xfrm>
                  <a:off x="5458650" y="952983"/>
                  <a:ext cx="1422300" cy="1749600"/>
                </a:xfrm>
                <a:prstGeom prst="roundRect">
                  <a:avLst>
                    <a:gd name="adj" fmla="val 840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cxnSp>
              <p:nvCxnSpPr>
                <p:cNvPr id="227" name="Google Shape;227;p6"/>
                <p:cNvCxnSpPr/>
                <p:nvPr/>
              </p:nvCxnSpPr>
              <p:spPr>
                <a:xfrm>
                  <a:off x="5458650" y="1290675"/>
                  <a:ext cx="142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28" name="Google Shape;228;p6"/>
                <p:cNvGrpSpPr/>
                <p:nvPr/>
              </p:nvGrpSpPr>
              <p:grpSpPr>
                <a:xfrm>
                  <a:off x="5604874" y="1073719"/>
                  <a:ext cx="514691" cy="112549"/>
                  <a:chOff x="5830050" y="1771525"/>
                  <a:chExt cx="720250" cy="157500"/>
                </a:xfrm>
              </p:grpSpPr>
              <p:sp>
                <p:nvSpPr>
                  <p:cNvPr id="229" name="Google Shape;229;p6"/>
                  <p:cNvSpPr/>
                  <p:nvPr/>
                </p:nvSpPr>
                <p:spPr>
                  <a:xfrm>
                    <a:off x="5830050" y="1771525"/>
                    <a:ext cx="157500" cy="1575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230" name="Google Shape;230;p6"/>
                  <p:cNvSpPr/>
                  <p:nvPr/>
                </p:nvSpPr>
                <p:spPr>
                  <a:xfrm>
                    <a:off x="6111425" y="1771525"/>
                    <a:ext cx="157500" cy="1575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231" name="Google Shape;231;p6"/>
                  <p:cNvSpPr/>
                  <p:nvPr/>
                </p:nvSpPr>
                <p:spPr>
                  <a:xfrm>
                    <a:off x="6392800" y="1771525"/>
                    <a:ext cx="157500" cy="1575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1"/>
          <p:cNvGrpSpPr/>
          <p:nvPr/>
        </p:nvGrpSpPr>
        <p:grpSpPr>
          <a:xfrm>
            <a:off x="-714175" y="168900"/>
            <a:ext cx="10572450" cy="4805700"/>
            <a:chOff x="-714175" y="168900"/>
            <a:chExt cx="10572450" cy="4805700"/>
          </a:xfrm>
        </p:grpSpPr>
        <p:sp>
          <p:nvSpPr>
            <p:cNvPr id="432" name="Google Shape;432;p11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433" name="Google Shape;433;p11"/>
            <p:cNvGrpSpPr/>
            <p:nvPr/>
          </p:nvGrpSpPr>
          <p:grpSpPr>
            <a:xfrm>
              <a:off x="-714175" y="1696950"/>
              <a:ext cx="10572450" cy="3274269"/>
              <a:chOff x="-714175" y="1696950"/>
              <a:chExt cx="10572450" cy="3274269"/>
            </a:xfrm>
          </p:grpSpPr>
          <p:grpSp>
            <p:nvGrpSpPr>
              <p:cNvPr id="434" name="Google Shape;434;p11"/>
              <p:cNvGrpSpPr/>
              <p:nvPr/>
            </p:nvGrpSpPr>
            <p:grpSpPr>
              <a:xfrm>
                <a:off x="168900" y="2954400"/>
                <a:ext cx="8806200" cy="2016819"/>
                <a:chOff x="168900" y="2954400"/>
                <a:chExt cx="8806200" cy="2016819"/>
              </a:xfrm>
            </p:grpSpPr>
            <p:grpSp>
              <p:nvGrpSpPr>
                <p:cNvPr id="435" name="Google Shape;435;p11"/>
                <p:cNvGrpSpPr/>
                <p:nvPr/>
              </p:nvGrpSpPr>
              <p:grpSpPr>
                <a:xfrm>
                  <a:off x="168900" y="2954542"/>
                  <a:ext cx="8806106" cy="2016678"/>
                  <a:chOff x="168900" y="3626125"/>
                  <a:chExt cx="8881600" cy="1344900"/>
                </a:xfrm>
              </p:grpSpPr>
              <p:grpSp>
                <p:nvGrpSpPr>
                  <p:cNvPr id="436" name="Google Shape;436;p11"/>
                  <p:cNvGrpSpPr/>
                  <p:nvPr/>
                </p:nvGrpSpPr>
                <p:grpSpPr>
                  <a:xfrm>
                    <a:off x="168900" y="3626125"/>
                    <a:ext cx="5134675" cy="1344900"/>
                    <a:chOff x="168900" y="4974600"/>
                    <a:chExt cx="5134675" cy="1344900"/>
                  </a:xfrm>
                </p:grpSpPr>
                <p:cxnSp>
                  <p:nvCxnSpPr>
                    <p:cNvPr id="437" name="Google Shape;437;p11"/>
                    <p:cNvCxnSpPr/>
                    <p:nvPr/>
                  </p:nvCxnSpPr>
                  <p:spPr>
                    <a:xfrm>
                      <a:off x="1689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38" name="Google Shape;438;p11"/>
                    <p:cNvCxnSpPr/>
                    <p:nvPr/>
                  </p:nvCxnSpPr>
                  <p:spPr>
                    <a:xfrm>
                      <a:off x="3076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39" name="Google Shape;439;p11"/>
                    <p:cNvCxnSpPr/>
                    <p:nvPr/>
                  </p:nvCxnSpPr>
                  <p:spPr>
                    <a:xfrm>
                      <a:off x="4464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0" name="Google Shape;440;p11"/>
                    <p:cNvCxnSpPr/>
                    <p:nvPr/>
                  </p:nvCxnSpPr>
                  <p:spPr>
                    <a:xfrm>
                      <a:off x="5852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1" name="Google Shape;441;p11"/>
                    <p:cNvCxnSpPr/>
                    <p:nvPr/>
                  </p:nvCxnSpPr>
                  <p:spPr>
                    <a:xfrm>
                      <a:off x="7240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2" name="Google Shape;442;p11"/>
                    <p:cNvCxnSpPr/>
                    <p:nvPr/>
                  </p:nvCxnSpPr>
                  <p:spPr>
                    <a:xfrm>
                      <a:off x="8627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3" name="Google Shape;443;p11"/>
                    <p:cNvCxnSpPr/>
                    <p:nvPr/>
                  </p:nvCxnSpPr>
                  <p:spPr>
                    <a:xfrm>
                      <a:off x="10015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4" name="Google Shape;444;p11"/>
                    <p:cNvCxnSpPr/>
                    <p:nvPr/>
                  </p:nvCxnSpPr>
                  <p:spPr>
                    <a:xfrm>
                      <a:off x="11403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5" name="Google Shape;445;p11"/>
                    <p:cNvCxnSpPr/>
                    <p:nvPr/>
                  </p:nvCxnSpPr>
                  <p:spPr>
                    <a:xfrm>
                      <a:off x="12791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6" name="Google Shape;446;p11"/>
                    <p:cNvCxnSpPr/>
                    <p:nvPr/>
                  </p:nvCxnSpPr>
                  <p:spPr>
                    <a:xfrm>
                      <a:off x="14178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7" name="Google Shape;447;p11"/>
                    <p:cNvCxnSpPr/>
                    <p:nvPr/>
                  </p:nvCxnSpPr>
                  <p:spPr>
                    <a:xfrm>
                      <a:off x="15566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8" name="Google Shape;448;p11"/>
                    <p:cNvCxnSpPr/>
                    <p:nvPr/>
                  </p:nvCxnSpPr>
                  <p:spPr>
                    <a:xfrm>
                      <a:off x="16954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49" name="Google Shape;449;p11"/>
                    <p:cNvCxnSpPr/>
                    <p:nvPr/>
                  </p:nvCxnSpPr>
                  <p:spPr>
                    <a:xfrm>
                      <a:off x="18342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0" name="Google Shape;450;p11"/>
                    <p:cNvCxnSpPr/>
                    <p:nvPr/>
                  </p:nvCxnSpPr>
                  <p:spPr>
                    <a:xfrm>
                      <a:off x="19729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1" name="Google Shape;451;p11"/>
                    <p:cNvCxnSpPr/>
                    <p:nvPr/>
                  </p:nvCxnSpPr>
                  <p:spPr>
                    <a:xfrm>
                      <a:off x="21117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2" name="Google Shape;452;p11"/>
                    <p:cNvCxnSpPr/>
                    <p:nvPr/>
                  </p:nvCxnSpPr>
                  <p:spPr>
                    <a:xfrm>
                      <a:off x="22505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3" name="Google Shape;453;p11"/>
                    <p:cNvCxnSpPr/>
                    <p:nvPr/>
                  </p:nvCxnSpPr>
                  <p:spPr>
                    <a:xfrm>
                      <a:off x="23893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4" name="Google Shape;454;p11"/>
                    <p:cNvCxnSpPr/>
                    <p:nvPr/>
                  </p:nvCxnSpPr>
                  <p:spPr>
                    <a:xfrm>
                      <a:off x="25280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5" name="Google Shape;455;p11"/>
                    <p:cNvCxnSpPr/>
                    <p:nvPr/>
                  </p:nvCxnSpPr>
                  <p:spPr>
                    <a:xfrm>
                      <a:off x="26668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6" name="Google Shape;456;p11"/>
                    <p:cNvCxnSpPr/>
                    <p:nvPr/>
                  </p:nvCxnSpPr>
                  <p:spPr>
                    <a:xfrm>
                      <a:off x="28056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7" name="Google Shape;457;p11"/>
                    <p:cNvCxnSpPr/>
                    <p:nvPr/>
                  </p:nvCxnSpPr>
                  <p:spPr>
                    <a:xfrm>
                      <a:off x="29444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8" name="Google Shape;458;p11"/>
                    <p:cNvCxnSpPr/>
                    <p:nvPr/>
                  </p:nvCxnSpPr>
                  <p:spPr>
                    <a:xfrm>
                      <a:off x="30831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59" name="Google Shape;459;p11"/>
                    <p:cNvCxnSpPr/>
                    <p:nvPr/>
                  </p:nvCxnSpPr>
                  <p:spPr>
                    <a:xfrm>
                      <a:off x="32219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0" name="Google Shape;460;p11"/>
                    <p:cNvCxnSpPr/>
                    <p:nvPr/>
                  </p:nvCxnSpPr>
                  <p:spPr>
                    <a:xfrm>
                      <a:off x="33607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1" name="Google Shape;461;p11"/>
                    <p:cNvCxnSpPr/>
                    <p:nvPr/>
                  </p:nvCxnSpPr>
                  <p:spPr>
                    <a:xfrm>
                      <a:off x="34995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2" name="Google Shape;462;p11"/>
                    <p:cNvCxnSpPr/>
                    <p:nvPr/>
                  </p:nvCxnSpPr>
                  <p:spPr>
                    <a:xfrm>
                      <a:off x="36382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3" name="Google Shape;463;p11"/>
                    <p:cNvCxnSpPr/>
                    <p:nvPr/>
                  </p:nvCxnSpPr>
                  <p:spPr>
                    <a:xfrm>
                      <a:off x="37770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4" name="Google Shape;464;p11"/>
                    <p:cNvCxnSpPr/>
                    <p:nvPr/>
                  </p:nvCxnSpPr>
                  <p:spPr>
                    <a:xfrm>
                      <a:off x="39158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5" name="Google Shape;465;p11"/>
                    <p:cNvCxnSpPr/>
                    <p:nvPr/>
                  </p:nvCxnSpPr>
                  <p:spPr>
                    <a:xfrm>
                      <a:off x="43321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6" name="Google Shape;466;p11"/>
                    <p:cNvCxnSpPr/>
                    <p:nvPr/>
                  </p:nvCxnSpPr>
                  <p:spPr>
                    <a:xfrm>
                      <a:off x="46097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7" name="Google Shape;467;p11"/>
                    <p:cNvCxnSpPr/>
                    <p:nvPr/>
                  </p:nvCxnSpPr>
                  <p:spPr>
                    <a:xfrm>
                      <a:off x="47484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8" name="Google Shape;468;p11"/>
                    <p:cNvCxnSpPr/>
                    <p:nvPr/>
                  </p:nvCxnSpPr>
                  <p:spPr>
                    <a:xfrm>
                      <a:off x="48872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69" name="Google Shape;469;p11"/>
                    <p:cNvCxnSpPr/>
                    <p:nvPr/>
                  </p:nvCxnSpPr>
                  <p:spPr>
                    <a:xfrm>
                      <a:off x="50260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0" name="Google Shape;470;p11"/>
                    <p:cNvCxnSpPr/>
                    <p:nvPr/>
                  </p:nvCxnSpPr>
                  <p:spPr>
                    <a:xfrm>
                      <a:off x="51648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1" name="Google Shape;471;p11"/>
                    <p:cNvCxnSpPr/>
                    <p:nvPr/>
                  </p:nvCxnSpPr>
                  <p:spPr>
                    <a:xfrm>
                      <a:off x="53035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2" name="Google Shape;472;p11"/>
                    <p:cNvCxnSpPr/>
                    <p:nvPr/>
                  </p:nvCxnSpPr>
                  <p:spPr>
                    <a:xfrm>
                      <a:off x="40546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3" name="Google Shape;473;p11"/>
                    <p:cNvCxnSpPr/>
                    <p:nvPr/>
                  </p:nvCxnSpPr>
                  <p:spPr>
                    <a:xfrm>
                      <a:off x="41933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4" name="Google Shape;474;p11"/>
                    <p:cNvCxnSpPr/>
                    <p:nvPr/>
                  </p:nvCxnSpPr>
                  <p:spPr>
                    <a:xfrm>
                      <a:off x="44709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475" name="Google Shape;475;p11"/>
                  <p:cNvGrpSpPr/>
                  <p:nvPr/>
                </p:nvGrpSpPr>
                <p:grpSpPr>
                  <a:xfrm>
                    <a:off x="5442350" y="3626125"/>
                    <a:ext cx="3608150" cy="1344900"/>
                    <a:chOff x="307675" y="4974600"/>
                    <a:chExt cx="3608150" cy="1344900"/>
                  </a:xfrm>
                </p:grpSpPr>
                <p:cxnSp>
                  <p:nvCxnSpPr>
                    <p:cNvPr id="476" name="Google Shape;476;p11"/>
                    <p:cNvCxnSpPr/>
                    <p:nvPr/>
                  </p:nvCxnSpPr>
                  <p:spPr>
                    <a:xfrm>
                      <a:off x="3076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7" name="Google Shape;477;p11"/>
                    <p:cNvCxnSpPr/>
                    <p:nvPr/>
                  </p:nvCxnSpPr>
                  <p:spPr>
                    <a:xfrm>
                      <a:off x="4464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8" name="Google Shape;478;p11"/>
                    <p:cNvCxnSpPr/>
                    <p:nvPr/>
                  </p:nvCxnSpPr>
                  <p:spPr>
                    <a:xfrm>
                      <a:off x="5852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79" name="Google Shape;479;p11"/>
                    <p:cNvCxnSpPr/>
                    <p:nvPr/>
                  </p:nvCxnSpPr>
                  <p:spPr>
                    <a:xfrm>
                      <a:off x="7240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0" name="Google Shape;480;p11"/>
                    <p:cNvCxnSpPr/>
                    <p:nvPr/>
                  </p:nvCxnSpPr>
                  <p:spPr>
                    <a:xfrm>
                      <a:off x="8627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1" name="Google Shape;481;p11"/>
                    <p:cNvCxnSpPr/>
                    <p:nvPr/>
                  </p:nvCxnSpPr>
                  <p:spPr>
                    <a:xfrm>
                      <a:off x="10015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2" name="Google Shape;482;p11"/>
                    <p:cNvCxnSpPr/>
                    <p:nvPr/>
                  </p:nvCxnSpPr>
                  <p:spPr>
                    <a:xfrm>
                      <a:off x="11403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3" name="Google Shape;483;p11"/>
                    <p:cNvCxnSpPr/>
                    <p:nvPr/>
                  </p:nvCxnSpPr>
                  <p:spPr>
                    <a:xfrm>
                      <a:off x="12791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4" name="Google Shape;484;p11"/>
                    <p:cNvCxnSpPr/>
                    <p:nvPr/>
                  </p:nvCxnSpPr>
                  <p:spPr>
                    <a:xfrm>
                      <a:off x="14178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5" name="Google Shape;485;p11"/>
                    <p:cNvCxnSpPr/>
                    <p:nvPr/>
                  </p:nvCxnSpPr>
                  <p:spPr>
                    <a:xfrm>
                      <a:off x="15566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6" name="Google Shape;486;p11"/>
                    <p:cNvCxnSpPr/>
                    <p:nvPr/>
                  </p:nvCxnSpPr>
                  <p:spPr>
                    <a:xfrm>
                      <a:off x="16954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7" name="Google Shape;487;p11"/>
                    <p:cNvCxnSpPr/>
                    <p:nvPr/>
                  </p:nvCxnSpPr>
                  <p:spPr>
                    <a:xfrm>
                      <a:off x="18342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8" name="Google Shape;488;p11"/>
                    <p:cNvCxnSpPr/>
                    <p:nvPr/>
                  </p:nvCxnSpPr>
                  <p:spPr>
                    <a:xfrm>
                      <a:off x="19729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89" name="Google Shape;489;p11"/>
                    <p:cNvCxnSpPr/>
                    <p:nvPr/>
                  </p:nvCxnSpPr>
                  <p:spPr>
                    <a:xfrm>
                      <a:off x="21117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0" name="Google Shape;490;p11"/>
                    <p:cNvCxnSpPr/>
                    <p:nvPr/>
                  </p:nvCxnSpPr>
                  <p:spPr>
                    <a:xfrm>
                      <a:off x="22505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1" name="Google Shape;491;p11"/>
                    <p:cNvCxnSpPr/>
                    <p:nvPr/>
                  </p:nvCxnSpPr>
                  <p:spPr>
                    <a:xfrm>
                      <a:off x="23893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2" name="Google Shape;492;p11"/>
                    <p:cNvCxnSpPr/>
                    <p:nvPr/>
                  </p:nvCxnSpPr>
                  <p:spPr>
                    <a:xfrm>
                      <a:off x="25280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3" name="Google Shape;493;p11"/>
                    <p:cNvCxnSpPr/>
                    <p:nvPr/>
                  </p:nvCxnSpPr>
                  <p:spPr>
                    <a:xfrm>
                      <a:off x="26668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4" name="Google Shape;494;p11"/>
                    <p:cNvCxnSpPr/>
                    <p:nvPr/>
                  </p:nvCxnSpPr>
                  <p:spPr>
                    <a:xfrm>
                      <a:off x="28056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5" name="Google Shape;495;p11"/>
                    <p:cNvCxnSpPr/>
                    <p:nvPr/>
                  </p:nvCxnSpPr>
                  <p:spPr>
                    <a:xfrm>
                      <a:off x="29444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6" name="Google Shape;496;p11"/>
                    <p:cNvCxnSpPr/>
                    <p:nvPr/>
                  </p:nvCxnSpPr>
                  <p:spPr>
                    <a:xfrm>
                      <a:off x="30831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7" name="Google Shape;497;p11"/>
                    <p:cNvCxnSpPr/>
                    <p:nvPr/>
                  </p:nvCxnSpPr>
                  <p:spPr>
                    <a:xfrm>
                      <a:off x="32219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8" name="Google Shape;498;p11"/>
                    <p:cNvCxnSpPr/>
                    <p:nvPr/>
                  </p:nvCxnSpPr>
                  <p:spPr>
                    <a:xfrm>
                      <a:off x="33607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99" name="Google Shape;499;p11"/>
                    <p:cNvCxnSpPr/>
                    <p:nvPr/>
                  </p:nvCxnSpPr>
                  <p:spPr>
                    <a:xfrm>
                      <a:off x="349950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00" name="Google Shape;500;p11"/>
                    <p:cNvCxnSpPr/>
                    <p:nvPr/>
                  </p:nvCxnSpPr>
                  <p:spPr>
                    <a:xfrm>
                      <a:off x="363827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01" name="Google Shape;501;p11"/>
                    <p:cNvCxnSpPr/>
                    <p:nvPr/>
                  </p:nvCxnSpPr>
                  <p:spPr>
                    <a:xfrm>
                      <a:off x="3777050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02" name="Google Shape;502;p11"/>
                    <p:cNvCxnSpPr/>
                    <p:nvPr/>
                  </p:nvCxnSpPr>
                  <p:spPr>
                    <a:xfrm>
                      <a:off x="3915825" y="4974600"/>
                      <a:ext cx="0" cy="13449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cxnSp>
              <p:nvCxnSpPr>
                <p:cNvPr id="503" name="Google Shape;503;p11"/>
                <p:cNvCxnSpPr/>
                <p:nvPr/>
              </p:nvCxnSpPr>
              <p:spPr>
                <a:xfrm>
                  <a:off x="168900" y="2954400"/>
                  <a:ext cx="88062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4" name="Google Shape;504;p11"/>
              <p:cNvGrpSpPr/>
              <p:nvPr/>
            </p:nvGrpSpPr>
            <p:grpSpPr>
              <a:xfrm>
                <a:off x="8430875" y="1696950"/>
                <a:ext cx="1427400" cy="1749600"/>
                <a:chOff x="5458650" y="952983"/>
                <a:chExt cx="1427400" cy="1749600"/>
              </a:xfrm>
            </p:grpSpPr>
            <p:sp>
              <p:nvSpPr>
                <p:cNvPr id="505" name="Google Shape;505;p11"/>
                <p:cNvSpPr/>
                <p:nvPr/>
              </p:nvSpPr>
              <p:spPr>
                <a:xfrm>
                  <a:off x="5458650" y="952983"/>
                  <a:ext cx="1422300" cy="1749600"/>
                </a:xfrm>
                <a:prstGeom prst="roundRect">
                  <a:avLst>
                    <a:gd name="adj" fmla="val 840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cxnSp>
              <p:nvCxnSpPr>
                <p:cNvPr id="506" name="Google Shape;506;p11"/>
                <p:cNvCxnSpPr/>
                <p:nvPr/>
              </p:nvCxnSpPr>
              <p:spPr>
                <a:xfrm>
                  <a:off x="5458650" y="1290675"/>
                  <a:ext cx="142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5604874" y="1073719"/>
                  <a:ext cx="514691" cy="112549"/>
                  <a:chOff x="5830050" y="1771525"/>
                  <a:chExt cx="720250" cy="157500"/>
                </a:xfrm>
              </p:grpSpPr>
              <p:sp>
                <p:nvSpPr>
                  <p:cNvPr id="508" name="Google Shape;508;p11"/>
                  <p:cNvSpPr/>
                  <p:nvPr/>
                </p:nvSpPr>
                <p:spPr>
                  <a:xfrm>
                    <a:off x="5830050" y="1771525"/>
                    <a:ext cx="157500" cy="1575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509" name="Google Shape;509;p11"/>
                  <p:cNvSpPr/>
                  <p:nvPr/>
                </p:nvSpPr>
                <p:spPr>
                  <a:xfrm>
                    <a:off x="6111425" y="1771525"/>
                    <a:ext cx="157500" cy="1575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510" name="Google Shape;510;p11"/>
                  <p:cNvSpPr/>
                  <p:nvPr/>
                </p:nvSpPr>
                <p:spPr>
                  <a:xfrm>
                    <a:off x="6392800" y="1771525"/>
                    <a:ext cx="157500" cy="1575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</p:grpSp>
          </p:grpSp>
          <p:grpSp>
            <p:nvGrpSpPr>
              <p:cNvPr id="511" name="Google Shape;511;p11"/>
              <p:cNvGrpSpPr/>
              <p:nvPr/>
            </p:nvGrpSpPr>
            <p:grpSpPr>
              <a:xfrm>
                <a:off x="-714175" y="1696950"/>
                <a:ext cx="1427400" cy="1749600"/>
                <a:chOff x="5458650" y="952983"/>
                <a:chExt cx="1427400" cy="1749600"/>
              </a:xfrm>
            </p:grpSpPr>
            <p:sp>
              <p:nvSpPr>
                <p:cNvPr id="512" name="Google Shape;512;p11"/>
                <p:cNvSpPr/>
                <p:nvPr/>
              </p:nvSpPr>
              <p:spPr>
                <a:xfrm>
                  <a:off x="5458650" y="952983"/>
                  <a:ext cx="1422300" cy="1749600"/>
                </a:xfrm>
                <a:prstGeom prst="roundRect">
                  <a:avLst>
                    <a:gd name="adj" fmla="val 8406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cxnSp>
              <p:nvCxnSpPr>
                <p:cNvPr id="513" name="Google Shape;513;p11"/>
                <p:cNvCxnSpPr/>
                <p:nvPr/>
              </p:nvCxnSpPr>
              <p:spPr>
                <a:xfrm>
                  <a:off x="5458650" y="1290675"/>
                  <a:ext cx="1427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514" name="Google Shape;514;p11"/>
                <p:cNvGrpSpPr/>
                <p:nvPr/>
              </p:nvGrpSpPr>
              <p:grpSpPr>
                <a:xfrm>
                  <a:off x="5604874" y="1073719"/>
                  <a:ext cx="514691" cy="112549"/>
                  <a:chOff x="5830050" y="1771525"/>
                  <a:chExt cx="720250" cy="157500"/>
                </a:xfrm>
              </p:grpSpPr>
              <p:sp>
                <p:nvSpPr>
                  <p:cNvPr id="515" name="Google Shape;515;p11"/>
                  <p:cNvSpPr/>
                  <p:nvPr/>
                </p:nvSpPr>
                <p:spPr>
                  <a:xfrm>
                    <a:off x="5830050" y="1771525"/>
                    <a:ext cx="157500" cy="1575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516" name="Google Shape;516;p11"/>
                  <p:cNvSpPr/>
                  <p:nvPr/>
                </p:nvSpPr>
                <p:spPr>
                  <a:xfrm>
                    <a:off x="6111425" y="1771525"/>
                    <a:ext cx="157500" cy="1575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  <p:sp>
                <p:nvSpPr>
                  <p:cNvPr id="517" name="Google Shape;517;p11"/>
                  <p:cNvSpPr/>
                  <p:nvPr/>
                </p:nvSpPr>
                <p:spPr>
                  <a:xfrm>
                    <a:off x="6392800" y="1771525"/>
                    <a:ext cx="157500" cy="1575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arabun"/>
                      <a:ea typeface="Sarabun"/>
                      <a:cs typeface="Sarabun"/>
                      <a:sym typeface="Sarabun"/>
                    </a:endParaRPr>
                  </a:p>
                </p:txBody>
              </p:sp>
            </p:grpSp>
          </p:grpSp>
        </p:grpSp>
      </p:grpSp>
      <p:sp>
        <p:nvSpPr>
          <p:cNvPr id="518" name="Google Shape;51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06525"/>
            <a:ext cx="6576000" cy="12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9" name="Google Shape;519;p11"/>
          <p:cNvSpPr txBox="1">
            <a:spLocks noGrp="1"/>
          </p:cNvSpPr>
          <p:nvPr>
            <p:ph type="subTitle" idx="1"/>
          </p:nvPr>
        </p:nvSpPr>
        <p:spPr>
          <a:xfrm>
            <a:off x="2073600" y="3642500"/>
            <a:ext cx="4996800" cy="4971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2"/>
          <p:cNvSpPr txBox="1">
            <a:spLocks noGrp="1"/>
          </p:cNvSpPr>
          <p:nvPr>
            <p:ph type="subTitle" idx="1"/>
          </p:nvPr>
        </p:nvSpPr>
        <p:spPr>
          <a:xfrm>
            <a:off x="2160936" y="187173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2"/>
          <p:cNvSpPr txBox="1">
            <a:spLocks noGrp="1"/>
          </p:cNvSpPr>
          <p:nvPr>
            <p:ph type="subTitle" idx="2"/>
          </p:nvPr>
        </p:nvSpPr>
        <p:spPr>
          <a:xfrm>
            <a:off x="5004864" y="187173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3"/>
          </p:nvPr>
        </p:nvSpPr>
        <p:spPr>
          <a:xfrm>
            <a:off x="2160936" y="35146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4"/>
          </p:nvPr>
        </p:nvSpPr>
        <p:spPr>
          <a:xfrm>
            <a:off x="5004864" y="35146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5"/>
          </p:nvPr>
        </p:nvSpPr>
        <p:spPr>
          <a:xfrm>
            <a:off x="2160936" y="158813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6"/>
          </p:nvPr>
        </p:nvSpPr>
        <p:spPr>
          <a:xfrm>
            <a:off x="2160936" y="3231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7"/>
          </p:nvPr>
        </p:nvSpPr>
        <p:spPr>
          <a:xfrm>
            <a:off x="5004861" y="158813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8"/>
          </p:nvPr>
        </p:nvSpPr>
        <p:spPr>
          <a:xfrm>
            <a:off x="5004861" y="32311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Tight Black"/>
              <a:buNone/>
              <a:defRPr sz="2000">
                <a:latin typeface="Inter Tight Black"/>
                <a:ea typeface="Inter Tight Black"/>
                <a:cs typeface="Inter Tight Black"/>
                <a:sym typeface="Inter Tight Black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-123825" y="168900"/>
            <a:ext cx="9385305" cy="4805700"/>
            <a:chOff x="-123825" y="168900"/>
            <a:chExt cx="9385305" cy="4805700"/>
          </a:xfrm>
        </p:grpSpPr>
        <p:sp>
          <p:nvSpPr>
            <p:cNvPr id="819" name="Google Shape;819;p22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820" name="Google Shape;820;p22"/>
            <p:cNvGrpSpPr/>
            <p:nvPr/>
          </p:nvGrpSpPr>
          <p:grpSpPr>
            <a:xfrm>
              <a:off x="-123825" y="488975"/>
              <a:ext cx="9385305" cy="4196800"/>
              <a:chOff x="-123825" y="488975"/>
              <a:chExt cx="9385305" cy="4196800"/>
            </a:xfrm>
          </p:grpSpPr>
          <p:sp>
            <p:nvSpPr>
              <p:cNvPr id="821" name="Google Shape;821;p22"/>
              <p:cNvSpPr/>
              <p:nvPr/>
            </p:nvSpPr>
            <p:spPr>
              <a:xfrm>
                <a:off x="8688780" y="488975"/>
                <a:ext cx="572700" cy="572700"/>
              </a:xfrm>
              <a:prstGeom prst="star8">
                <a:avLst>
                  <a:gd name="adj" fmla="val 1925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-123825" y="4113075"/>
                <a:ext cx="572700" cy="572700"/>
              </a:xfrm>
              <a:prstGeom prst="star8">
                <a:avLst>
                  <a:gd name="adj" fmla="val 19258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19" name="Google Shape;919;p27"/>
          <p:cNvGrpSpPr/>
          <p:nvPr/>
        </p:nvGrpSpPr>
        <p:grpSpPr>
          <a:xfrm>
            <a:off x="-123825" y="168900"/>
            <a:ext cx="9385305" cy="4805700"/>
            <a:chOff x="-123825" y="168900"/>
            <a:chExt cx="9385305" cy="4805700"/>
          </a:xfrm>
        </p:grpSpPr>
        <p:sp>
          <p:nvSpPr>
            <p:cNvPr id="920" name="Google Shape;920;p27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921" name="Google Shape;921;p27"/>
            <p:cNvGrpSpPr/>
            <p:nvPr/>
          </p:nvGrpSpPr>
          <p:grpSpPr>
            <a:xfrm>
              <a:off x="-123825" y="488975"/>
              <a:ext cx="9385305" cy="4196800"/>
              <a:chOff x="-123825" y="488975"/>
              <a:chExt cx="9385305" cy="4196800"/>
            </a:xfrm>
          </p:grpSpPr>
          <p:sp>
            <p:nvSpPr>
              <p:cNvPr id="922" name="Google Shape;922;p27"/>
              <p:cNvSpPr/>
              <p:nvPr/>
            </p:nvSpPr>
            <p:spPr>
              <a:xfrm>
                <a:off x="8688780" y="488975"/>
                <a:ext cx="572700" cy="572700"/>
              </a:xfrm>
              <a:prstGeom prst="star8">
                <a:avLst>
                  <a:gd name="adj" fmla="val 19258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-123825" y="4113075"/>
                <a:ext cx="572700" cy="572700"/>
              </a:xfrm>
              <a:prstGeom prst="star8">
                <a:avLst>
                  <a:gd name="adj" fmla="val 19258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  <p:grpSp>
          <p:nvGrpSpPr>
            <p:cNvPr id="924" name="Google Shape;924;p27"/>
            <p:cNvGrpSpPr/>
            <p:nvPr/>
          </p:nvGrpSpPr>
          <p:grpSpPr>
            <a:xfrm rot="-5400000">
              <a:off x="7991300" y="4326825"/>
              <a:ext cx="162300" cy="716634"/>
              <a:chOff x="8349625" y="3940250"/>
              <a:chExt cx="162300" cy="716634"/>
            </a:xfrm>
          </p:grpSpPr>
          <p:cxnSp>
            <p:nvCxnSpPr>
              <p:cNvPr id="925" name="Google Shape;925;p27"/>
              <p:cNvCxnSpPr>
                <a:stCxn id="926" idx="4"/>
                <a:endCxn id="927" idx="0"/>
              </p:cNvCxnSpPr>
              <p:nvPr/>
            </p:nvCxnSpPr>
            <p:spPr>
              <a:xfrm rot="5400000">
                <a:off x="8234725" y="4298600"/>
                <a:ext cx="392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28" name="Google Shape;928;p27"/>
              <p:cNvGrpSpPr/>
              <p:nvPr/>
            </p:nvGrpSpPr>
            <p:grpSpPr>
              <a:xfrm>
                <a:off x="8349625" y="3940250"/>
                <a:ext cx="162300" cy="716634"/>
                <a:chOff x="8268475" y="3940263"/>
                <a:chExt cx="162300" cy="716634"/>
              </a:xfrm>
            </p:grpSpPr>
            <p:sp>
              <p:nvSpPr>
                <p:cNvPr id="929" name="Google Shape;929;p27"/>
                <p:cNvSpPr/>
                <p:nvPr/>
              </p:nvSpPr>
              <p:spPr>
                <a:xfrm>
                  <a:off x="8268475" y="4217429"/>
                  <a:ext cx="162300" cy="162300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sp>
              <p:nvSpPr>
                <p:cNvPr id="927" name="Google Shape;927;p27"/>
                <p:cNvSpPr/>
                <p:nvPr/>
              </p:nvSpPr>
              <p:spPr>
                <a:xfrm>
                  <a:off x="8268475" y="4494596"/>
                  <a:ext cx="162300" cy="162300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  <p:sp>
              <p:nvSpPr>
                <p:cNvPr id="926" name="Google Shape;926;p27"/>
                <p:cNvSpPr/>
                <p:nvPr/>
              </p:nvSpPr>
              <p:spPr>
                <a:xfrm>
                  <a:off x="8268475" y="3940263"/>
                  <a:ext cx="162300" cy="162300"/>
                </a:xfrm>
                <a:prstGeom prst="ellipse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arabun"/>
                    <a:ea typeface="Sarabun"/>
                    <a:cs typeface="Sarabun"/>
                    <a:sym typeface="Sarabun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29"/>
          <p:cNvGrpSpPr/>
          <p:nvPr/>
        </p:nvGrpSpPr>
        <p:grpSpPr>
          <a:xfrm>
            <a:off x="168900" y="168900"/>
            <a:ext cx="8806200" cy="4805700"/>
            <a:chOff x="168900" y="168900"/>
            <a:chExt cx="8806200" cy="4805700"/>
          </a:xfrm>
        </p:grpSpPr>
        <p:sp>
          <p:nvSpPr>
            <p:cNvPr id="938" name="Google Shape;938;p29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939" name="Google Shape;939;p29"/>
            <p:cNvGrpSpPr/>
            <p:nvPr/>
          </p:nvGrpSpPr>
          <p:grpSpPr>
            <a:xfrm>
              <a:off x="5303525" y="168900"/>
              <a:ext cx="3671450" cy="4805700"/>
              <a:chOff x="5303525" y="168900"/>
              <a:chExt cx="3671450" cy="4805700"/>
            </a:xfrm>
          </p:grpSpPr>
          <p:sp>
            <p:nvSpPr>
              <p:cNvPr id="940" name="Google Shape;940;p29"/>
              <p:cNvSpPr/>
              <p:nvPr/>
            </p:nvSpPr>
            <p:spPr>
              <a:xfrm>
                <a:off x="5303575" y="168900"/>
                <a:ext cx="3671400" cy="3460800"/>
              </a:xfrm>
              <a:prstGeom prst="rect">
                <a:avLst/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cxnSp>
            <p:nvCxnSpPr>
              <p:cNvPr id="941" name="Google Shape;941;p29"/>
              <p:cNvCxnSpPr/>
              <p:nvPr/>
            </p:nvCxnSpPr>
            <p:spPr>
              <a:xfrm>
                <a:off x="5303575" y="168900"/>
                <a:ext cx="0" cy="4805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42" name="Google Shape;942;p29"/>
              <p:cNvGrpSpPr/>
              <p:nvPr/>
            </p:nvGrpSpPr>
            <p:grpSpPr>
              <a:xfrm>
                <a:off x="5303525" y="3626125"/>
                <a:ext cx="3671293" cy="1344900"/>
                <a:chOff x="1695425" y="4974600"/>
                <a:chExt cx="3608150" cy="1344900"/>
              </a:xfrm>
            </p:grpSpPr>
            <p:cxnSp>
              <p:nvCxnSpPr>
                <p:cNvPr id="943" name="Google Shape;943;p29"/>
                <p:cNvCxnSpPr/>
                <p:nvPr/>
              </p:nvCxnSpPr>
              <p:spPr>
                <a:xfrm>
                  <a:off x="16954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29"/>
                <p:cNvCxnSpPr/>
                <p:nvPr/>
              </p:nvCxnSpPr>
              <p:spPr>
                <a:xfrm>
                  <a:off x="18342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29"/>
                <p:cNvCxnSpPr/>
                <p:nvPr/>
              </p:nvCxnSpPr>
              <p:spPr>
                <a:xfrm>
                  <a:off x="19729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29"/>
                <p:cNvCxnSpPr/>
                <p:nvPr/>
              </p:nvCxnSpPr>
              <p:spPr>
                <a:xfrm>
                  <a:off x="21117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29"/>
                <p:cNvCxnSpPr/>
                <p:nvPr/>
              </p:nvCxnSpPr>
              <p:spPr>
                <a:xfrm>
                  <a:off x="22505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29"/>
                <p:cNvCxnSpPr/>
                <p:nvPr/>
              </p:nvCxnSpPr>
              <p:spPr>
                <a:xfrm>
                  <a:off x="23893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29"/>
                <p:cNvCxnSpPr/>
                <p:nvPr/>
              </p:nvCxnSpPr>
              <p:spPr>
                <a:xfrm>
                  <a:off x="25280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29"/>
                <p:cNvCxnSpPr/>
                <p:nvPr/>
              </p:nvCxnSpPr>
              <p:spPr>
                <a:xfrm>
                  <a:off x="26668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1" name="Google Shape;951;p29"/>
                <p:cNvCxnSpPr/>
                <p:nvPr/>
              </p:nvCxnSpPr>
              <p:spPr>
                <a:xfrm>
                  <a:off x="28056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29"/>
                <p:cNvCxnSpPr/>
                <p:nvPr/>
              </p:nvCxnSpPr>
              <p:spPr>
                <a:xfrm>
                  <a:off x="29444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29"/>
                <p:cNvCxnSpPr/>
                <p:nvPr/>
              </p:nvCxnSpPr>
              <p:spPr>
                <a:xfrm>
                  <a:off x="30831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9"/>
                <p:cNvCxnSpPr/>
                <p:nvPr/>
              </p:nvCxnSpPr>
              <p:spPr>
                <a:xfrm>
                  <a:off x="32219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29"/>
                <p:cNvCxnSpPr/>
                <p:nvPr/>
              </p:nvCxnSpPr>
              <p:spPr>
                <a:xfrm>
                  <a:off x="33607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29"/>
                <p:cNvCxnSpPr/>
                <p:nvPr/>
              </p:nvCxnSpPr>
              <p:spPr>
                <a:xfrm>
                  <a:off x="34995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29"/>
                <p:cNvCxnSpPr/>
                <p:nvPr/>
              </p:nvCxnSpPr>
              <p:spPr>
                <a:xfrm>
                  <a:off x="36382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29"/>
                <p:cNvCxnSpPr/>
                <p:nvPr/>
              </p:nvCxnSpPr>
              <p:spPr>
                <a:xfrm>
                  <a:off x="37770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9" name="Google Shape;959;p29"/>
                <p:cNvCxnSpPr/>
                <p:nvPr/>
              </p:nvCxnSpPr>
              <p:spPr>
                <a:xfrm>
                  <a:off x="39158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0" name="Google Shape;960;p29"/>
                <p:cNvCxnSpPr/>
                <p:nvPr/>
              </p:nvCxnSpPr>
              <p:spPr>
                <a:xfrm>
                  <a:off x="43321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1" name="Google Shape;961;p29"/>
                <p:cNvCxnSpPr/>
                <p:nvPr/>
              </p:nvCxnSpPr>
              <p:spPr>
                <a:xfrm>
                  <a:off x="46097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29"/>
                <p:cNvCxnSpPr/>
                <p:nvPr/>
              </p:nvCxnSpPr>
              <p:spPr>
                <a:xfrm>
                  <a:off x="47484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29"/>
                <p:cNvCxnSpPr/>
                <p:nvPr/>
              </p:nvCxnSpPr>
              <p:spPr>
                <a:xfrm>
                  <a:off x="488725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29"/>
                <p:cNvCxnSpPr/>
                <p:nvPr/>
              </p:nvCxnSpPr>
              <p:spPr>
                <a:xfrm>
                  <a:off x="50260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29"/>
                <p:cNvCxnSpPr/>
                <p:nvPr/>
              </p:nvCxnSpPr>
              <p:spPr>
                <a:xfrm>
                  <a:off x="51648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29"/>
                <p:cNvCxnSpPr/>
                <p:nvPr/>
              </p:nvCxnSpPr>
              <p:spPr>
                <a:xfrm>
                  <a:off x="53035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29"/>
                <p:cNvCxnSpPr/>
                <p:nvPr/>
              </p:nvCxnSpPr>
              <p:spPr>
                <a:xfrm>
                  <a:off x="4054600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29"/>
                <p:cNvCxnSpPr/>
                <p:nvPr/>
              </p:nvCxnSpPr>
              <p:spPr>
                <a:xfrm>
                  <a:off x="419337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29"/>
                <p:cNvCxnSpPr/>
                <p:nvPr/>
              </p:nvCxnSpPr>
              <p:spPr>
                <a:xfrm>
                  <a:off x="4470925" y="4974600"/>
                  <a:ext cx="0" cy="134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0" name="Google Shape;970;p29"/>
          <p:cNvSpPr txBox="1">
            <a:spLocks noGrp="1"/>
          </p:cNvSpPr>
          <p:nvPr>
            <p:ph type="title"/>
          </p:nvPr>
        </p:nvSpPr>
        <p:spPr>
          <a:xfrm>
            <a:off x="713275" y="539502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9"/>
          <p:cNvSpPr txBox="1">
            <a:spLocks noGrp="1"/>
          </p:cNvSpPr>
          <p:nvPr>
            <p:ph type="subTitle" idx="1"/>
          </p:nvPr>
        </p:nvSpPr>
        <p:spPr>
          <a:xfrm>
            <a:off x="713225" y="16731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9"/>
          <p:cNvSpPr txBox="1"/>
          <p:nvPr/>
        </p:nvSpPr>
        <p:spPr>
          <a:xfrm>
            <a:off x="713225" y="3611950"/>
            <a:ext cx="4266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CREDITS:</a:t>
            </a:r>
            <a:r>
              <a:rPr lang="en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endParaRPr sz="1100" b="1" u="sng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0"/>
          <p:cNvSpPr/>
          <p:nvPr/>
        </p:nvSpPr>
        <p:spPr>
          <a:xfrm>
            <a:off x="168900" y="168900"/>
            <a:ext cx="8806200" cy="480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975" name="Google Shape;975;p30"/>
          <p:cNvGrpSpPr/>
          <p:nvPr/>
        </p:nvGrpSpPr>
        <p:grpSpPr>
          <a:xfrm>
            <a:off x="168900" y="168900"/>
            <a:ext cx="8806200" cy="4805700"/>
            <a:chOff x="168900" y="168900"/>
            <a:chExt cx="8806200" cy="4805700"/>
          </a:xfrm>
        </p:grpSpPr>
        <p:sp>
          <p:nvSpPr>
            <p:cNvPr id="976" name="Google Shape;976;p30"/>
            <p:cNvSpPr/>
            <p:nvPr/>
          </p:nvSpPr>
          <p:spPr>
            <a:xfrm>
              <a:off x="168900" y="168900"/>
              <a:ext cx="8806200" cy="480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8424000" y="168900"/>
              <a:ext cx="544200" cy="544200"/>
            </a:xfrm>
            <a:prstGeom prst="frame">
              <a:avLst>
                <a:gd name="adj1" fmla="val 2495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168900" y="168900"/>
              <a:ext cx="544200" cy="544200"/>
            </a:xfrm>
            <a:prstGeom prst="frame">
              <a:avLst>
                <a:gd name="adj1" fmla="val 24959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979" name="Google Shape;979;p30"/>
            <p:cNvGrpSpPr/>
            <p:nvPr/>
          </p:nvGrpSpPr>
          <p:grpSpPr>
            <a:xfrm>
              <a:off x="168900" y="4604039"/>
              <a:ext cx="8806200" cy="367184"/>
              <a:chOff x="168900" y="3932472"/>
              <a:chExt cx="8806200" cy="1038710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168900" y="3932516"/>
                <a:ext cx="8806106" cy="1038666"/>
                <a:chOff x="168900" y="3626125"/>
                <a:chExt cx="8881600" cy="1344900"/>
              </a:xfrm>
            </p:grpSpPr>
            <p:grpSp>
              <p:nvGrpSpPr>
                <p:cNvPr id="981" name="Google Shape;981;p30"/>
                <p:cNvGrpSpPr/>
                <p:nvPr/>
              </p:nvGrpSpPr>
              <p:grpSpPr>
                <a:xfrm>
                  <a:off x="168900" y="3626125"/>
                  <a:ext cx="5134675" cy="1344900"/>
                  <a:chOff x="168900" y="4974600"/>
                  <a:chExt cx="5134675" cy="1344900"/>
                </a:xfrm>
              </p:grpSpPr>
              <p:cxnSp>
                <p:nvCxnSpPr>
                  <p:cNvPr id="982" name="Google Shape;982;p30"/>
                  <p:cNvCxnSpPr/>
                  <p:nvPr/>
                </p:nvCxnSpPr>
                <p:spPr>
                  <a:xfrm>
                    <a:off x="1689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3" name="Google Shape;983;p30"/>
                  <p:cNvCxnSpPr/>
                  <p:nvPr/>
                </p:nvCxnSpPr>
                <p:spPr>
                  <a:xfrm>
                    <a:off x="3076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4" name="Google Shape;984;p30"/>
                  <p:cNvCxnSpPr/>
                  <p:nvPr/>
                </p:nvCxnSpPr>
                <p:spPr>
                  <a:xfrm>
                    <a:off x="4464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5" name="Google Shape;985;p30"/>
                  <p:cNvCxnSpPr/>
                  <p:nvPr/>
                </p:nvCxnSpPr>
                <p:spPr>
                  <a:xfrm>
                    <a:off x="5852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6" name="Google Shape;986;p30"/>
                  <p:cNvCxnSpPr/>
                  <p:nvPr/>
                </p:nvCxnSpPr>
                <p:spPr>
                  <a:xfrm>
                    <a:off x="7240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7" name="Google Shape;987;p30"/>
                  <p:cNvCxnSpPr/>
                  <p:nvPr/>
                </p:nvCxnSpPr>
                <p:spPr>
                  <a:xfrm>
                    <a:off x="8627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8" name="Google Shape;988;p30"/>
                  <p:cNvCxnSpPr/>
                  <p:nvPr/>
                </p:nvCxnSpPr>
                <p:spPr>
                  <a:xfrm>
                    <a:off x="10015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9" name="Google Shape;989;p30"/>
                  <p:cNvCxnSpPr/>
                  <p:nvPr/>
                </p:nvCxnSpPr>
                <p:spPr>
                  <a:xfrm>
                    <a:off x="11403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0" name="Google Shape;990;p30"/>
                  <p:cNvCxnSpPr/>
                  <p:nvPr/>
                </p:nvCxnSpPr>
                <p:spPr>
                  <a:xfrm>
                    <a:off x="12791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1" name="Google Shape;991;p30"/>
                  <p:cNvCxnSpPr/>
                  <p:nvPr/>
                </p:nvCxnSpPr>
                <p:spPr>
                  <a:xfrm>
                    <a:off x="14178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2" name="Google Shape;992;p30"/>
                  <p:cNvCxnSpPr/>
                  <p:nvPr/>
                </p:nvCxnSpPr>
                <p:spPr>
                  <a:xfrm>
                    <a:off x="15566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3" name="Google Shape;993;p30"/>
                  <p:cNvCxnSpPr/>
                  <p:nvPr/>
                </p:nvCxnSpPr>
                <p:spPr>
                  <a:xfrm>
                    <a:off x="16954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4" name="Google Shape;994;p30"/>
                  <p:cNvCxnSpPr/>
                  <p:nvPr/>
                </p:nvCxnSpPr>
                <p:spPr>
                  <a:xfrm>
                    <a:off x="18342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5" name="Google Shape;995;p30"/>
                  <p:cNvCxnSpPr/>
                  <p:nvPr/>
                </p:nvCxnSpPr>
                <p:spPr>
                  <a:xfrm>
                    <a:off x="19729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6" name="Google Shape;996;p30"/>
                  <p:cNvCxnSpPr/>
                  <p:nvPr/>
                </p:nvCxnSpPr>
                <p:spPr>
                  <a:xfrm>
                    <a:off x="21117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7" name="Google Shape;997;p30"/>
                  <p:cNvCxnSpPr/>
                  <p:nvPr/>
                </p:nvCxnSpPr>
                <p:spPr>
                  <a:xfrm>
                    <a:off x="22505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8" name="Google Shape;998;p30"/>
                  <p:cNvCxnSpPr/>
                  <p:nvPr/>
                </p:nvCxnSpPr>
                <p:spPr>
                  <a:xfrm>
                    <a:off x="23893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9" name="Google Shape;999;p30"/>
                  <p:cNvCxnSpPr/>
                  <p:nvPr/>
                </p:nvCxnSpPr>
                <p:spPr>
                  <a:xfrm>
                    <a:off x="25280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0" name="Google Shape;1000;p30"/>
                  <p:cNvCxnSpPr/>
                  <p:nvPr/>
                </p:nvCxnSpPr>
                <p:spPr>
                  <a:xfrm>
                    <a:off x="26668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1" name="Google Shape;1001;p30"/>
                  <p:cNvCxnSpPr/>
                  <p:nvPr/>
                </p:nvCxnSpPr>
                <p:spPr>
                  <a:xfrm>
                    <a:off x="28056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2" name="Google Shape;1002;p30"/>
                  <p:cNvCxnSpPr/>
                  <p:nvPr/>
                </p:nvCxnSpPr>
                <p:spPr>
                  <a:xfrm>
                    <a:off x="29444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3" name="Google Shape;1003;p30"/>
                  <p:cNvCxnSpPr/>
                  <p:nvPr/>
                </p:nvCxnSpPr>
                <p:spPr>
                  <a:xfrm>
                    <a:off x="30831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4" name="Google Shape;1004;p30"/>
                  <p:cNvCxnSpPr/>
                  <p:nvPr/>
                </p:nvCxnSpPr>
                <p:spPr>
                  <a:xfrm>
                    <a:off x="32219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5" name="Google Shape;1005;p30"/>
                  <p:cNvCxnSpPr/>
                  <p:nvPr/>
                </p:nvCxnSpPr>
                <p:spPr>
                  <a:xfrm>
                    <a:off x="33607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6" name="Google Shape;1006;p30"/>
                  <p:cNvCxnSpPr/>
                  <p:nvPr/>
                </p:nvCxnSpPr>
                <p:spPr>
                  <a:xfrm>
                    <a:off x="34995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7" name="Google Shape;1007;p30"/>
                  <p:cNvCxnSpPr/>
                  <p:nvPr/>
                </p:nvCxnSpPr>
                <p:spPr>
                  <a:xfrm>
                    <a:off x="36382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8" name="Google Shape;1008;p30"/>
                  <p:cNvCxnSpPr/>
                  <p:nvPr/>
                </p:nvCxnSpPr>
                <p:spPr>
                  <a:xfrm>
                    <a:off x="37770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09" name="Google Shape;1009;p30"/>
                  <p:cNvCxnSpPr/>
                  <p:nvPr/>
                </p:nvCxnSpPr>
                <p:spPr>
                  <a:xfrm>
                    <a:off x="39158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0" name="Google Shape;1010;p30"/>
                  <p:cNvCxnSpPr/>
                  <p:nvPr/>
                </p:nvCxnSpPr>
                <p:spPr>
                  <a:xfrm>
                    <a:off x="43321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1" name="Google Shape;1011;p30"/>
                  <p:cNvCxnSpPr/>
                  <p:nvPr/>
                </p:nvCxnSpPr>
                <p:spPr>
                  <a:xfrm>
                    <a:off x="46097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2" name="Google Shape;1012;p30"/>
                  <p:cNvCxnSpPr/>
                  <p:nvPr/>
                </p:nvCxnSpPr>
                <p:spPr>
                  <a:xfrm>
                    <a:off x="47484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3" name="Google Shape;1013;p30"/>
                  <p:cNvCxnSpPr/>
                  <p:nvPr/>
                </p:nvCxnSpPr>
                <p:spPr>
                  <a:xfrm>
                    <a:off x="48872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4" name="Google Shape;1014;p30"/>
                  <p:cNvCxnSpPr/>
                  <p:nvPr/>
                </p:nvCxnSpPr>
                <p:spPr>
                  <a:xfrm>
                    <a:off x="50260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5" name="Google Shape;1015;p30"/>
                  <p:cNvCxnSpPr/>
                  <p:nvPr/>
                </p:nvCxnSpPr>
                <p:spPr>
                  <a:xfrm>
                    <a:off x="51648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6" name="Google Shape;1016;p30"/>
                  <p:cNvCxnSpPr/>
                  <p:nvPr/>
                </p:nvCxnSpPr>
                <p:spPr>
                  <a:xfrm>
                    <a:off x="53035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7" name="Google Shape;1017;p30"/>
                  <p:cNvCxnSpPr/>
                  <p:nvPr/>
                </p:nvCxnSpPr>
                <p:spPr>
                  <a:xfrm>
                    <a:off x="40546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8" name="Google Shape;1018;p30"/>
                  <p:cNvCxnSpPr/>
                  <p:nvPr/>
                </p:nvCxnSpPr>
                <p:spPr>
                  <a:xfrm>
                    <a:off x="41933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9" name="Google Shape;1019;p30"/>
                  <p:cNvCxnSpPr/>
                  <p:nvPr/>
                </p:nvCxnSpPr>
                <p:spPr>
                  <a:xfrm>
                    <a:off x="44709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5442350" y="3626125"/>
                  <a:ext cx="3608150" cy="1344900"/>
                  <a:chOff x="307675" y="4974600"/>
                  <a:chExt cx="3608150" cy="1344900"/>
                </a:xfrm>
              </p:grpSpPr>
              <p:cxnSp>
                <p:nvCxnSpPr>
                  <p:cNvPr id="1021" name="Google Shape;1021;p30"/>
                  <p:cNvCxnSpPr/>
                  <p:nvPr/>
                </p:nvCxnSpPr>
                <p:spPr>
                  <a:xfrm>
                    <a:off x="3076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2" name="Google Shape;1022;p30"/>
                  <p:cNvCxnSpPr/>
                  <p:nvPr/>
                </p:nvCxnSpPr>
                <p:spPr>
                  <a:xfrm>
                    <a:off x="4464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30"/>
                  <p:cNvCxnSpPr/>
                  <p:nvPr/>
                </p:nvCxnSpPr>
                <p:spPr>
                  <a:xfrm>
                    <a:off x="5852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4" name="Google Shape;1024;p30"/>
                  <p:cNvCxnSpPr/>
                  <p:nvPr/>
                </p:nvCxnSpPr>
                <p:spPr>
                  <a:xfrm>
                    <a:off x="7240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5" name="Google Shape;1025;p30"/>
                  <p:cNvCxnSpPr/>
                  <p:nvPr/>
                </p:nvCxnSpPr>
                <p:spPr>
                  <a:xfrm>
                    <a:off x="8627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6" name="Google Shape;1026;p30"/>
                  <p:cNvCxnSpPr/>
                  <p:nvPr/>
                </p:nvCxnSpPr>
                <p:spPr>
                  <a:xfrm>
                    <a:off x="10015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7" name="Google Shape;1027;p30"/>
                  <p:cNvCxnSpPr/>
                  <p:nvPr/>
                </p:nvCxnSpPr>
                <p:spPr>
                  <a:xfrm>
                    <a:off x="11403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8" name="Google Shape;1028;p30"/>
                  <p:cNvCxnSpPr/>
                  <p:nvPr/>
                </p:nvCxnSpPr>
                <p:spPr>
                  <a:xfrm>
                    <a:off x="12791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9" name="Google Shape;1029;p30"/>
                  <p:cNvCxnSpPr/>
                  <p:nvPr/>
                </p:nvCxnSpPr>
                <p:spPr>
                  <a:xfrm>
                    <a:off x="14178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0" name="Google Shape;1030;p30"/>
                  <p:cNvCxnSpPr/>
                  <p:nvPr/>
                </p:nvCxnSpPr>
                <p:spPr>
                  <a:xfrm>
                    <a:off x="15566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1" name="Google Shape;1031;p30"/>
                  <p:cNvCxnSpPr/>
                  <p:nvPr/>
                </p:nvCxnSpPr>
                <p:spPr>
                  <a:xfrm>
                    <a:off x="16954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2" name="Google Shape;1032;p30"/>
                  <p:cNvCxnSpPr/>
                  <p:nvPr/>
                </p:nvCxnSpPr>
                <p:spPr>
                  <a:xfrm>
                    <a:off x="18342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3" name="Google Shape;1033;p30"/>
                  <p:cNvCxnSpPr/>
                  <p:nvPr/>
                </p:nvCxnSpPr>
                <p:spPr>
                  <a:xfrm>
                    <a:off x="19729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4" name="Google Shape;1034;p30"/>
                  <p:cNvCxnSpPr/>
                  <p:nvPr/>
                </p:nvCxnSpPr>
                <p:spPr>
                  <a:xfrm>
                    <a:off x="21117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5" name="Google Shape;1035;p30"/>
                  <p:cNvCxnSpPr/>
                  <p:nvPr/>
                </p:nvCxnSpPr>
                <p:spPr>
                  <a:xfrm>
                    <a:off x="22505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6" name="Google Shape;1036;p30"/>
                  <p:cNvCxnSpPr/>
                  <p:nvPr/>
                </p:nvCxnSpPr>
                <p:spPr>
                  <a:xfrm>
                    <a:off x="23893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7" name="Google Shape;1037;p30"/>
                  <p:cNvCxnSpPr/>
                  <p:nvPr/>
                </p:nvCxnSpPr>
                <p:spPr>
                  <a:xfrm>
                    <a:off x="25280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8" name="Google Shape;1038;p30"/>
                  <p:cNvCxnSpPr/>
                  <p:nvPr/>
                </p:nvCxnSpPr>
                <p:spPr>
                  <a:xfrm>
                    <a:off x="26668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9" name="Google Shape;1039;p30"/>
                  <p:cNvCxnSpPr/>
                  <p:nvPr/>
                </p:nvCxnSpPr>
                <p:spPr>
                  <a:xfrm>
                    <a:off x="28056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0" name="Google Shape;1040;p30"/>
                  <p:cNvCxnSpPr/>
                  <p:nvPr/>
                </p:nvCxnSpPr>
                <p:spPr>
                  <a:xfrm>
                    <a:off x="29444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1" name="Google Shape;1041;p30"/>
                  <p:cNvCxnSpPr/>
                  <p:nvPr/>
                </p:nvCxnSpPr>
                <p:spPr>
                  <a:xfrm>
                    <a:off x="30831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2" name="Google Shape;1042;p30"/>
                  <p:cNvCxnSpPr/>
                  <p:nvPr/>
                </p:nvCxnSpPr>
                <p:spPr>
                  <a:xfrm>
                    <a:off x="32219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3" name="Google Shape;1043;p30"/>
                  <p:cNvCxnSpPr/>
                  <p:nvPr/>
                </p:nvCxnSpPr>
                <p:spPr>
                  <a:xfrm>
                    <a:off x="33607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4" name="Google Shape;1044;p30"/>
                  <p:cNvCxnSpPr/>
                  <p:nvPr/>
                </p:nvCxnSpPr>
                <p:spPr>
                  <a:xfrm>
                    <a:off x="349950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5" name="Google Shape;1045;p30"/>
                  <p:cNvCxnSpPr/>
                  <p:nvPr/>
                </p:nvCxnSpPr>
                <p:spPr>
                  <a:xfrm>
                    <a:off x="363827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6" name="Google Shape;1046;p30"/>
                  <p:cNvCxnSpPr/>
                  <p:nvPr/>
                </p:nvCxnSpPr>
                <p:spPr>
                  <a:xfrm>
                    <a:off x="3777050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7" name="Google Shape;1047;p30"/>
                  <p:cNvCxnSpPr/>
                  <p:nvPr/>
                </p:nvCxnSpPr>
                <p:spPr>
                  <a:xfrm>
                    <a:off x="3915825" y="4974600"/>
                    <a:ext cx="0" cy="1344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48" name="Google Shape;1048;p30"/>
              <p:cNvCxnSpPr/>
              <p:nvPr/>
            </p:nvCxnSpPr>
            <p:spPr>
              <a:xfrm>
                <a:off x="168900" y="3932472"/>
                <a:ext cx="88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Tight Black"/>
              <a:buNone/>
              <a:defRPr sz="3000">
                <a:solidFill>
                  <a:schemeClr val="dk1"/>
                </a:solidFill>
                <a:latin typeface="Inter Tight Black"/>
                <a:ea typeface="Inter Tight Black"/>
                <a:cs typeface="Inter Tight Black"/>
                <a:sym typeface="Inter Tigh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58" r:id="rId5"/>
    <p:sldLayoutId id="2147483668" r:id="rId6"/>
    <p:sldLayoutId id="2147483673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firehose/latest/dev/firehose-dg.pd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ature.com/articles/nbt.3820" TargetMode="External"/><Relationship Id="rId5" Type="http://schemas.openxmlformats.org/officeDocument/2006/relationships/hyperlink" Target="https://www.vldb.org/pvldb/vol13/p3411-armbrust.pdf" TargetMode="External"/><Relationship Id="rId4" Type="http://schemas.openxmlformats.org/officeDocument/2006/relationships/hyperlink" Target="https://docs.snowflake.com/en/user-guide/data-load-consider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35"/>
          <p:cNvGrpSpPr/>
          <p:nvPr/>
        </p:nvGrpSpPr>
        <p:grpSpPr>
          <a:xfrm>
            <a:off x="5887074" y="1185914"/>
            <a:ext cx="2543700" cy="1749600"/>
            <a:chOff x="5458650" y="952972"/>
            <a:chExt cx="2543700" cy="1749600"/>
          </a:xfrm>
        </p:grpSpPr>
        <p:sp>
          <p:nvSpPr>
            <p:cNvPr id="1072" name="Google Shape;1072;p35"/>
            <p:cNvSpPr/>
            <p:nvPr/>
          </p:nvSpPr>
          <p:spPr>
            <a:xfrm>
              <a:off x="5458650" y="952972"/>
              <a:ext cx="2543700" cy="1749600"/>
            </a:xfrm>
            <a:prstGeom prst="roundRect">
              <a:avLst>
                <a:gd name="adj" fmla="val 840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cxnSp>
          <p:nvCxnSpPr>
            <p:cNvPr id="1073" name="Google Shape;1073;p35"/>
            <p:cNvCxnSpPr/>
            <p:nvPr/>
          </p:nvCxnSpPr>
          <p:spPr>
            <a:xfrm>
              <a:off x="5458650" y="1290675"/>
              <a:ext cx="2543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4" name="Google Shape;1074;p35"/>
            <p:cNvGrpSpPr/>
            <p:nvPr/>
          </p:nvGrpSpPr>
          <p:grpSpPr>
            <a:xfrm>
              <a:off x="5604874" y="1073719"/>
              <a:ext cx="514691" cy="112549"/>
              <a:chOff x="5830050" y="1771525"/>
              <a:chExt cx="720250" cy="157500"/>
            </a:xfrm>
          </p:grpSpPr>
          <p:sp>
            <p:nvSpPr>
              <p:cNvPr id="1075" name="Google Shape;1075;p35"/>
              <p:cNvSpPr/>
              <p:nvPr/>
            </p:nvSpPr>
            <p:spPr>
              <a:xfrm>
                <a:off x="5830050" y="1771525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6111425" y="1771525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6392800" y="1771525"/>
                <a:ext cx="157500" cy="1575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</p:grpSp>
      <p:sp>
        <p:nvSpPr>
          <p:cNvPr id="1078" name="Google Shape;1078;p35"/>
          <p:cNvSpPr txBox="1">
            <a:spLocks noGrp="1"/>
          </p:cNvSpPr>
          <p:nvPr>
            <p:ph type="ctrTitle"/>
          </p:nvPr>
        </p:nvSpPr>
        <p:spPr>
          <a:xfrm>
            <a:off x="166956" y="1329914"/>
            <a:ext cx="5152487" cy="1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Real time Data Ingestion and Transformation Pipeline with AWS, Snowflake, and Airflow</a:t>
            </a:r>
            <a:endParaRPr sz="3200" b="0" dirty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079" name="Google Shape;1079;p35"/>
          <p:cNvSpPr txBox="1">
            <a:spLocks noGrp="1"/>
          </p:cNvSpPr>
          <p:nvPr>
            <p:ph type="subTitle" idx="1"/>
          </p:nvPr>
        </p:nvSpPr>
        <p:spPr>
          <a:xfrm>
            <a:off x="587229" y="4060674"/>
            <a:ext cx="4311942" cy="622161"/>
          </a:xfrm>
          <a:prstGeom prst="rect">
            <a:avLst/>
          </a:prstGeom>
          <a:solidFill>
            <a:srgbClr val="57068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CS-GY 6513: Big Data</a:t>
            </a:r>
            <a:br>
              <a:rPr lang="en-GB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-GB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Prof. Juan Rodriguez</a:t>
            </a:r>
            <a:endParaRPr lang="en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1080" name="Google Shape;1080;p35"/>
          <p:cNvGrpSpPr/>
          <p:nvPr/>
        </p:nvGrpSpPr>
        <p:grpSpPr>
          <a:xfrm>
            <a:off x="3742675" y="570800"/>
            <a:ext cx="805500" cy="805500"/>
            <a:chOff x="2599875" y="589750"/>
            <a:chExt cx="805500" cy="805500"/>
          </a:xfrm>
        </p:grpSpPr>
        <p:sp>
          <p:nvSpPr>
            <p:cNvPr id="1081" name="Google Shape;1081;p35"/>
            <p:cNvSpPr/>
            <p:nvPr/>
          </p:nvSpPr>
          <p:spPr>
            <a:xfrm>
              <a:off x="2599875" y="589750"/>
              <a:ext cx="805500" cy="805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2746270" y="736075"/>
              <a:ext cx="512700" cy="513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2881200" y="871125"/>
              <a:ext cx="242700" cy="2430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32651C-B164-04C7-9F1A-5304559C2005}"/>
              </a:ext>
            </a:extLst>
          </p:cNvPr>
          <p:cNvSpPr txBox="1"/>
          <p:nvPr/>
        </p:nvSpPr>
        <p:spPr>
          <a:xfrm>
            <a:off x="5602680" y="3848483"/>
            <a:ext cx="28213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u="sng" dirty="0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Team Details – </a:t>
            </a:r>
            <a:r>
              <a:rPr lang="en-GB" sz="900" b="1" u="sng" dirty="0" err="1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StreamLine</a:t>
            </a:r>
            <a:r>
              <a:rPr lang="en-GB" sz="900" b="1" dirty="0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:</a:t>
            </a:r>
          </a:p>
          <a:p>
            <a:pPr marL="2286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900" b="1" dirty="0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Vishnu Vardhan </a:t>
            </a:r>
            <a:r>
              <a:rPr lang="en-GB" sz="900" b="1" dirty="0" err="1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Ciripuram</a:t>
            </a:r>
            <a:r>
              <a:rPr lang="en-GB" sz="900" b="1" dirty="0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 (</a:t>
            </a:r>
            <a:r>
              <a:rPr lang="en-GB" sz="900" b="1">
                <a:solidFill>
                  <a:srgbClr val="57068C"/>
                </a:solidFill>
                <a:latin typeface="Lexend Deca Medium" panose="020B0604020202020204" charset="0"/>
                <a:cs typeface="Frank Ruhl Libre"/>
                <a:sym typeface="Montserrat"/>
              </a:rPr>
              <a:t>vc2499)</a:t>
            </a:r>
            <a:endParaRPr lang="en-GB" sz="900" b="1" dirty="0">
              <a:solidFill>
                <a:srgbClr val="57068C"/>
              </a:solidFill>
              <a:latin typeface="Lexend Deca Medium" panose="020B0604020202020204" charset="0"/>
              <a:cs typeface="Frank Ruhl Libre"/>
              <a:sym typeface="Montserrat"/>
            </a:endParaRPr>
          </a:p>
        </p:txBody>
      </p:sp>
      <p:pic>
        <p:nvPicPr>
          <p:cNvPr id="5" name="Google Shape;1119;p38">
            <a:extLst>
              <a:ext uri="{FF2B5EF4-FFF2-40B4-BE49-F238E27FC236}">
                <a16:creationId xmlns:a16="http://schemas.microsoft.com/office/drawing/2014/main" id="{2C5BB5E1-FF29-AC59-4DDB-F02CAFABE4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computer with graphics on it&#10;&#10;AI-generated content may be incorrect.">
            <a:extLst>
              <a:ext uri="{FF2B5EF4-FFF2-40B4-BE49-F238E27FC236}">
                <a16:creationId xmlns:a16="http://schemas.microsoft.com/office/drawing/2014/main" id="{C001FEED-2052-0F89-367F-8FE9CFFA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941" y="1551583"/>
            <a:ext cx="1355965" cy="1355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1A5329B-0283-0C96-27D3-18BAFD27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DA7C3854-F553-C27F-C756-C93357734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Security &amp; IAM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4BD2FEC3-714F-6638-D093-E6BB14D303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EC2 instance profile: </a:t>
            </a:r>
            <a:r>
              <a:rPr lang="en-GB" sz="2000" dirty="0" err="1">
                <a:latin typeface="Calibri (Body)"/>
              </a:rPr>
              <a:t>AmazonKinesisFirehoseFullAccess</a:t>
            </a:r>
            <a:r>
              <a:rPr lang="en-GB" sz="2000" dirty="0">
                <a:latin typeface="Calibri (Body)"/>
              </a:rPr>
              <a:t> + CW logs.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MWAA execution role: least‑privilege S3 and secret access.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Snowflake storage integration limited to firehouse/ prefixes.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End‑to‑end TLS; credentials stored in Secrets backend.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739815EA-63E1-C94E-ED5F-219289D6DE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01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2D31373-8FEE-4CDE-FB49-17D62C540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AA37885A-735F-4855-F773-AB91D9C2F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Performance Results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57697EFD-2F9D-5FE0-8E59-32011E8F56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Mean end‑to‑end latency: 35 s (5 MiB micro‑batches).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Throughput: 2 MB/s (limited by t2.micro network).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Snowflake warehouse avg CPU &lt; 40 %.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Cost footprint: &lt;5 USD / month at test volume.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DE63B4A9-C9E9-2FB1-9231-D3476A1DC6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4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A4E17132-1793-C759-9DAC-24E9A623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7E07D7B6-15AC-812A-DA50-EA9AAFE15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Business Value &amp; Use‑Cases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C1FAE26D-D205-E752-23F4-957AE99D6D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Near‑real‑time revenue dashboards (order totals by minute).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 Fraud/anomaly detection on streaming orders.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Unified customer 360 lake‑house without bespoke ETL servers.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Scalable pattern reusable for additional domains.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1A45DA31-39AF-1DA4-43B6-12C649C142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0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1AA65AD-1FB5-A2DB-14C3-3B3DD43EB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126B3635-0081-7AA6-8AFD-119E9FA80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Enhancements</a:t>
            </a:r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8D6008B-7A23-1321-8488-CF6227948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CI/CD for DAGs via AWS </a:t>
            </a:r>
            <a:r>
              <a:rPr lang="en-GB" sz="2000" dirty="0" err="1">
                <a:latin typeface="Calibri (Body)"/>
              </a:rPr>
              <a:t>CodePipeline</a:t>
            </a:r>
            <a:r>
              <a:rPr lang="en-GB" sz="2000" dirty="0">
                <a:latin typeface="Calibri (Body)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Schema‑on‑read with Snowflake auto‑detection or Parquet.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Integration with </a:t>
            </a:r>
            <a:r>
              <a:rPr lang="en-GB" sz="2000" dirty="0" err="1">
                <a:latin typeface="Calibri (Body)"/>
              </a:rPr>
              <a:t>dbt</a:t>
            </a:r>
            <a:r>
              <a:rPr lang="en-GB" sz="2000" dirty="0">
                <a:latin typeface="Calibri (Body)"/>
              </a:rPr>
              <a:t> Core for model lineage.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Switch Firehose to MSK Connect for exactly‑once semantics.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26E4FED8-0F3D-FADF-2DD7-FCC5C9DBD8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6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561680" y="438583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Montserrat" panose="00000500000000000000" pitchFamily="2" charset="0"/>
              </a:rPr>
              <a:t>Problems Encountered</a:t>
            </a:r>
            <a:endParaRPr lang="en-GB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561680" y="1107967"/>
            <a:ext cx="7660800" cy="353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Permission Issues: Initial IAM roles and policies must be correctly scoped, resulting in permission denials.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Montserrat" panose="00000500000000000000" pitchFamily="2" charset="0"/>
              </a:rPr>
              <a:t>Dependency conflicts in Airflow were resolved by meticulous package management.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>
              <a:latin typeface="Montserrat" panose="00000500000000000000" pitchFamily="2" charset="0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Montserrat" panose="00000500000000000000" pitchFamily="2" charset="0"/>
              </a:rPr>
              <a:t>Ensure correct batch tracking and transformations by carefully debugging SQL scripts and Airflow logic.</a:t>
            </a: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F85EF3DF-8AE8-68B4-D9D5-AFC5786D0F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0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56"/>
          <p:cNvGrpSpPr/>
          <p:nvPr/>
        </p:nvGrpSpPr>
        <p:grpSpPr>
          <a:xfrm>
            <a:off x="5887075" y="1185914"/>
            <a:ext cx="2543700" cy="1749600"/>
            <a:chOff x="5458650" y="952972"/>
            <a:chExt cx="2543700" cy="1749600"/>
          </a:xfrm>
        </p:grpSpPr>
        <p:sp>
          <p:nvSpPr>
            <p:cNvPr id="1405" name="Google Shape;1405;p56"/>
            <p:cNvSpPr/>
            <p:nvPr/>
          </p:nvSpPr>
          <p:spPr>
            <a:xfrm>
              <a:off x="5458650" y="952972"/>
              <a:ext cx="2543700" cy="1749600"/>
            </a:xfrm>
            <a:prstGeom prst="roundRect">
              <a:avLst>
                <a:gd name="adj" fmla="val 840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arabun"/>
                <a:ea typeface="Sarabun"/>
                <a:cs typeface="Sarabun"/>
                <a:sym typeface="Sarabun"/>
              </a:endParaRPr>
            </a:p>
          </p:txBody>
        </p:sp>
        <p:cxnSp>
          <p:nvCxnSpPr>
            <p:cNvPr id="1406" name="Google Shape;1406;p56"/>
            <p:cNvCxnSpPr/>
            <p:nvPr/>
          </p:nvCxnSpPr>
          <p:spPr>
            <a:xfrm>
              <a:off x="5458650" y="1290675"/>
              <a:ext cx="2543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7" name="Google Shape;1407;p56"/>
            <p:cNvGrpSpPr/>
            <p:nvPr/>
          </p:nvGrpSpPr>
          <p:grpSpPr>
            <a:xfrm>
              <a:off x="5604874" y="1073719"/>
              <a:ext cx="514691" cy="112549"/>
              <a:chOff x="5830050" y="1771525"/>
              <a:chExt cx="720250" cy="157500"/>
            </a:xfrm>
          </p:grpSpPr>
          <p:sp>
            <p:nvSpPr>
              <p:cNvPr id="1408" name="Google Shape;1408;p56"/>
              <p:cNvSpPr/>
              <p:nvPr/>
            </p:nvSpPr>
            <p:spPr>
              <a:xfrm>
                <a:off x="5830050" y="1771525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1409" name="Google Shape;1409;p56"/>
              <p:cNvSpPr/>
              <p:nvPr/>
            </p:nvSpPr>
            <p:spPr>
              <a:xfrm>
                <a:off x="6111425" y="1771525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  <p:sp>
            <p:nvSpPr>
              <p:cNvPr id="1410" name="Google Shape;1410;p56"/>
              <p:cNvSpPr/>
              <p:nvPr/>
            </p:nvSpPr>
            <p:spPr>
              <a:xfrm>
                <a:off x="6392800" y="1771525"/>
                <a:ext cx="157500" cy="1575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rabun"/>
                  <a:ea typeface="Sarabun"/>
                  <a:cs typeface="Sarabun"/>
                  <a:sym typeface="Sarabun"/>
                </a:endParaRPr>
              </a:p>
            </p:txBody>
          </p:sp>
        </p:grpSp>
      </p:grpSp>
      <p:sp>
        <p:nvSpPr>
          <p:cNvPr id="1411" name="Google Shape;1411;p56"/>
          <p:cNvSpPr txBox="1">
            <a:spLocks noGrp="1"/>
          </p:cNvSpPr>
          <p:nvPr>
            <p:ph type="ctrTitle" idx="4294967295"/>
          </p:nvPr>
        </p:nvSpPr>
        <p:spPr>
          <a:xfrm>
            <a:off x="1384468" y="531798"/>
            <a:ext cx="2943225" cy="88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Lexend Deca Light"/>
                <a:ea typeface="Lexend Deca Light"/>
                <a:cs typeface="Lexend Deca Light"/>
                <a:sym typeface="Lexend Deca Light"/>
              </a:rPr>
              <a:t>Thank You!</a:t>
            </a:r>
            <a:endParaRPr sz="3800" b="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1413" name="Google Shape;1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825" y="354725"/>
            <a:ext cx="805500" cy="2733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C44678-2244-404A-0E51-29F2F22C10AD}"/>
              </a:ext>
            </a:extLst>
          </p:cNvPr>
          <p:cNvSpPr txBox="1"/>
          <p:nvPr/>
        </p:nvSpPr>
        <p:spPr>
          <a:xfrm>
            <a:off x="732871" y="3588328"/>
            <a:ext cx="42686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Questions? </a:t>
            </a:r>
            <a:endParaRPr lang="en-GB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036CA-9426-353C-8334-57A9DE57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95" y="1452047"/>
            <a:ext cx="3536143" cy="198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omputer with graphics on it&#10;&#10;AI-generated content may be incorrect.">
            <a:extLst>
              <a:ext uri="{FF2B5EF4-FFF2-40B4-BE49-F238E27FC236}">
                <a16:creationId xmlns:a16="http://schemas.microsoft.com/office/drawing/2014/main" id="{0FE0C4B6-60B3-B306-4CD9-9956F366B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941" y="1551583"/>
            <a:ext cx="1355965" cy="1355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561680" y="438583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561680" y="1107968"/>
            <a:ext cx="7660800" cy="3682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400" dirty="0">
                <a:solidFill>
                  <a:srgbClr val="7030A0"/>
                </a:solidFill>
                <a:latin typeface="Lexend Deca"/>
                <a:sym typeface="Montserrat"/>
              </a:rPr>
              <a:t>AWS - Kinesis Data Firehose Developer Guide (2024):</a:t>
            </a:r>
            <a:b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</a:br>
            <a:r>
              <a:rPr lang="en-US" sz="1400" dirty="0">
                <a:solidFill>
                  <a:schemeClr val="bg2"/>
                </a:solidFill>
                <a:latin typeface="Lexend Deca"/>
                <a:sym typeface="Montserrat"/>
                <a:hlinkClick r:id="rId3"/>
              </a:rPr>
              <a:t>https://docs.aws.amazon.com/firehose/latest/dev/firehose-dg.pdf</a:t>
            </a:r>
            <a: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  <a:t> </a:t>
            </a:r>
            <a:b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</a:br>
            <a:endParaRPr lang="en-US" sz="1400" dirty="0">
              <a:solidFill>
                <a:schemeClr val="bg2"/>
              </a:solidFill>
              <a:latin typeface="Lexend Deca"/>
              <a:sym typeface="Montserrat"/>
            </a:endParaRPr>
          </a:p>
          <a:p>
            <a:pPr marL="139700" indent="0">
              <a:buNone/>
            </a:pPr>
            <a:r>
              <a:rPr lang="en-US" sz="1400" dirty="0">
                <a:solidFill>
                  <a:srgbClr val="7030A0"/>
                </a:solidFill>
                <a:latin typeface="Lexend Deca"/>
                <a:sym typeface="Montserrat"/>
              </a:rPr>
              <a:t>Snowflake Inc. - Best Practices for Data Loading (2024)</a:t>
            </a:r>
            <a:r>
              <a:rPr lang="en-US" sz="1400" dirty="0">
                <a:solidFill>
                  <a:srgbClr val="7030A0"/>
                </a:solidFill>
                <a:latin typeface="Lexend Deca"/>
              </a:rPr>
              <a:t>:</a:t>
            </a:r>
            <a:b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</a:br>
            <a:r>
              <a:rPr lang="en-US" sz="1400" dirty="0">
                <a:solidFill>
                  <a:schemeClr val="bg2"/>
                </a:solidFill>
                <a:latin typeface="Lexend Deca"/>
                <a:sym typeface="Montserrat"/>
                <a:hlinkClick r:id="rId4"/>
              </a:rPr>
              <a:t>https://docs.snowflake.com/en/user-guide/data-load-considerations</a:t>
            </a:r>
            <a:b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</a:br>
            <a:endParaRPr lang="en-US" dirty="0">
              <a:solidFill>
                <a:schemeClr val="bg2"/>
              </a:solidFill>
              <a:latin typeface="Lexend Deca"/>
              <a:sym typeface="Montserrat"/>
            </a:endParaRPr>
          </a:p>
          <a:p>
            <a:pPr marL="139700" indent="0">
              <a:buNone/>
            </a:pPr>
            <a:r>
              <a:rPr lang="en-US" sz="1400" dirty="0">
                <a:solidFill>
                  <a:srgbClr val="7030A0"/>
                </a:solidFill>
                <a:latin typeface="Lexend Deca"/>
                <a:sym typeface="Montserrat"/>
              </a:rPr>
              <a:t>T. Armbrust et al. - Delta Lake: High-Performance ACID Table Storage (VLDB 2019):</a:t>
            </a:r>
          </a:p>
          <a:p>
            <a:pPr marL="139700" indent="0">
              <a:buNone/>
            </a:pPr>
            <a:r>
              <a:rPr lang="en-US" sz="1400" dirty="0">
                <a:solidFill>
                  <a:schemeClr val="bg2"/>
                </a:solidFill>
                <a:latin typeface="Lexend Deca"/>
                <a:sym typeface="Montserrat"/>
                <a:hlinkClick r:id="rId5"/>
              </a:rPr>
              <a:t>https://www.vldb.org/pvldb/vol13/p3411-armbrust.pdf</a:t>
            </a:r>
            <a:b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</a:br>
            <a:b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</a:br>
            <a:r>
              <a:rPr lang="en-US" sz="1400" dirty="0">
                <a:solidFill>
                  <a:srgbClr val="7030A0"/>
                </a:solidFill>
                <a:latin typeface="Lexend Deca"/>
                <a:sym typeface="Montserrat"/>
              </a:rPr>
              <a:t>Di Tommaso, P. - </a:t>
            </a:r>
            <a:r>
              <a:rPr lang="en-US" sz="1400" dirty="0" err="1">
                <a:solidFill>
                  <a:srgbClr val="7030A0"/>
                </a:solidFill>
                <a:latin typeface="Lexend Deca"/>
                <a:sym typeface="Montserrat"/>
              </a:rPr>
              <a:t>Nextflow</a:t>
            </a:r>
            <a:r>
              <a:rPr lang="en-US" sz="1400" dirty="0">
                <a:solidFill>
                  <a:srgbClr val="7030A0"/>
                </a:solidFill>
                <a:latin typeface="Lexend Deca"/>
                <a:sym typeface="Montserrat"/>
              </a:rPr>
              <a:t> for Cloud-Scale Workflow Orchestration (Nature Biotechnology 2019)†:</a:t>
            </a:r>
          </a:p>
          <a:p>
            <a:pPr marL="139700" indent="0">
              <a:buNone/>
            </a:pPr>
            <a:r>
              <a:rPr lang="en-US" sz="1400" dirty="0">
                <a:solidFill>
                  <a:schemeClr val="bg2"/>
                </a:solidFill>
                <a:latin typeface="Lexend Deca"/>
                <a:sym typeface="Montserrat"/>
                <a:hlinkClick r:id="rId6"/>
              </a:rPr>
              <a:t>https://www.nature.com/articles/nbt.3820</a:t>
            </a:r>
            <a:r>
              <a:rPr lang="en-US" sz="1400" dirty="0">
                <a:solidFill>
                  <a:schemeClr val="bg2"/>
                </a:solidFill>
                <a:latin typeface="Lexend Deca"/>
                <a:sym typeface="Montserrat"/>
              </a:rPr>
              <a:t> 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F85EF3DF-8AE8-68B4-D9D5-AFC5786D0F7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25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561680" y="438583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&amp; Goal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584793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Calibri (Body)"/>
                <a:ea typeface="Calibri"/>
                <a:cs typeface="Calibri"/>
              </a:rPr>
              <a:t>Deliver latest operational data from edge systems to Snowflake within 1 minute.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>
                <a:latin typeface="Calibri (Body)"/>
                <a:ea typeface="Calibri"/>
                <a:cs typeface="Calibri"/>
              </a:rPr>
              <a:t>Replace ETL with streaming micro‑batch architecture.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Maintain auditability, cost‑efficiency, and cloud‑native manageability.</a:t>
            </a: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F85EF3DF-8AE8-68B4-D9D5-AFC5786D0F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7464B79C-B8F0-96B6-A0D3-E9A3FD14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624E0E89-A7C7-0A9B-6B69-FE1509CEC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Components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788B8A3-A316-BB1B-A2CF-A9F6C7E34B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Amazon EC2 (t2.micro) – synthetic data producer.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Kinesis Data Firehose – managed streaming buffer.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Amazon S3 – three‑zone data lake (Landing / Processing / Processed).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Amazon MWAA (Airflow 2.10) – orchestration and scheduling.</a:t>
            </a: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EAED1D58-FBA8-798C-A0FA-571CF1D461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1FF0BEC-564C-6904-2902-03DE9A8D0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86F81125-57C1-7171-B6A4-9027CC848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Snowflake Components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F5115EA5-8E14-F980-95CE-FC8C0C4181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External Stage (S3_INTEGRATION_IM) with scoped IAM role.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Raw tables: CUSTOMER_RAW &amp; ORDERS_RAW (+BATCH_ID).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Mart: ORDER_CUSTOMER_DATE_PRICE (aggregated fact).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Warehouse: IM_CURATION (X‑SMALL, auto‑suspend).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FC64FB58-2EF8-7B58-22F7-F48E796774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D4DFE0D6-78B6-6EE6-EF7E-8A37478E8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82FBB807-2CB6-972C-1FEA-B635347E9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2516" y="426098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End‑to‑End Architecture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928DA829-1E32-7748-191E-B0E5900E98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EC2 + Kinesis Agent streams CSV events.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Amazon Kinesis Data Firehose buffers &amp; writes to S3 Landing.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Airflow DAG (MWAA) detects objects → moves </a:t>
            </a:r>
            <a:r>
              <a:rPr lang="en-GB" sz="2000" dirty="0" err="1"/>
              <a:t>Landing→Processing→Processed</a:t>
            </a:r>
            <a:r>
              <a:rPr lang="en-GB" sz="2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/>
              <a:t>Snowflake COPY INTO loads raw tables; SQL transform builds a mart.</a:t>
            </a: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A9446ED3-4958-9FD9-3F1A-BD449B2DF7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64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69"/>
          <p:cNvSpPr txBox="1">
            <a:spLocks noGrp="1"/>
          </p:cNvSpPr>
          <p:nvPr>
            <p:ph type="title"/>
          </p:nvPr>
        </p:nvSpPr>
        <p:spPr>
          <a:xfrm>
            <a:off x="720000" y="2537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BE29918B-96EA-EDB6-FA19-B3B172969C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46871"/>
            <a:ext cx="864125" cy="2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snowflake&#10;&#10;AI-generated content may be incorrect.">
            <a:extLst>
              <a:ext uri="{FF2B5EF4-FFF2-40B4-BE49-F238E27FC236}">
                <a16:creationId xmlns:a16="http://schemas.microsoft.com/office/drawing/2014/main" id="{8C8DAEEB-0CA2-AE92-FB3E-7A74F3766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081953"/>
            <a:ext cx="5943600" cy="322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41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8"/>
          <p:cNvSpPr/>
          <p:nvPr/>
        </p:nvSpPr>
        <p:spPr>
          <a:xfrm>
            <a:off x="1633150" y="1044025"/>
            <a:ext cx="805500" cy="805500"/>
          </a:xfrm>
          <a:prstGeom prst="star8">
            <a:avLst>
              <a:gd name="adj" fmla="val 19258"/>
            </a:avLst>
          </a:prstGeom>
          <a:solidFill>
            <a:srgbClr val="57068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81" name="Google Shape;1281;p48"/>
          <p:cNvSpPr/>
          <p:nvPr/>
        </p:nvSpPr>
        <p:spPr>
          <a:xfrm rot="8100000">
            <a:off x="6093401" y="2489788"/>
            <a:ext cx="415596" cy="516831"/>
          </a:xfrm>
          <a:custGeom>
            <a:avLst/>
            <a:gdLst/>
            <a:ahLst/>
            <a:cxnLst/>
            <a:rect l="l" t="t" r="r" b="b"/>
            <a:pathLst>
              <a:path w="109" h="135" extrusionOk="0">
                <a:moveTo>
                  <a:pt x="5" y="80"/>
                </a:moveTo>
                <a:cubicBezTo>
                  <a:pt x="42" y="129"/>
                  <a:pt x="42" y="129"/>
                  <a:pt x="42" y="129"/>
                </a:cubicBezTo>
                <a:cubicBezTo>
                  <a:pt x="45" y="132"/>
                  <a:pt x="49" y="135"/>
                  <a:pt x="54" y="135"/>
                </a:cubicBezTo>
                <a:cubicBezTo>
                  <a:pt x="59" y="135"/>
                  <a:pt x="63" y="133"/>
                  <a:pt x="66" y="129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9" y="74"/>
                  <a:pt x="108" y="65"/>
                  <a:pt x="101" y="59"/>
                </a:cubicBezTo>
                <a:cubicBezTo>
                  <a:pt x="94" y="54"/>
                  <a:pt x="85" y="56"/>
                  <a:pt x="80" y="62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7"/>
                  <a:pt x="63" y="0"/>
                  <a:pt x="55" y="0"/>
                </a:cubicBezTo>
                <a:cubicBezTo>
                  <a:pt x="46" y="0"/>
                  <a:pt x="39" y="7"/>
                  <a:pt x="39" y="15"/>
                </a:cubicBezTo>
                <a:cubicBezTo>
                  <a:pt x="39" y="75"/>
                  <a:pt x="39" y="75"/>
                  <a:pt x="39" y="75"/>
                </a:cubicBezTo>
                <a:cubicBezTo>
                  <a:pt x="30" y="62"/>
                  <a:pt x="30" y="62"/>
                  <a:pt x="30" y="62"/>
                </a:cubicBezTo>
                <a:cubicBezTo>
                  <a:pt x="27" y="58"/>
                  <a:pt x="22" y="55"/>
                  <a:pt x="18" y="55"/>
                </a:cubicBezTo>
                <a:cubicBezTo>
                  <a:pt x="14" y="55"/>
                  <a:pt x="11" y="56"/>
                  <a:pt x="8" y="58"/>
                </a:cubicBezTo>
                <a:cubicBezTo>
                  <a:pt x="2" y="63"/>
                  <a:pt x="0" y="73"/>
                  <a:pt x="5" y="80"/>
                </a:cubicBezTo>
                <a:close/>
                <a:moveTo>
                  <a:pt x="5" y="80"/>
                </a:moveTo>
                <a:cubicBezTo>
                  <a:pt x="5" y="80"/>
                  <a:pt x="5" y="80"/>
                  <a:pt x="5" y="80"/>
                </a:cubicBezTo>
              </a:path>
            </a:pathLst>
          </a:custGeom>
          <a:solidFill>
            <a:srgbClr val="57068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48"/>
          <p:cNvSpPr txBox="1">
            <a:spLocks noGrp="1"/>
          </p:cNvSpPr>
          <p:nvPr>
            <p:ph type="title"/>
          </p:nvPr>
        </p:nvSpPr>
        <p:spPr>
          <a:xfrm>
            <a:off x="1284000" y="1306525"/>
            <a:ext cx="6576000" cy="12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exend Deca Light"/>
                <a:ea typeface="Lexend Deca Light"/>
                <a:cs typeface="Lexend Deca Light"/>
                <a:sym typeface="Lexend Deca Light"/>
              </a:rPr>
              <a:t>Demo</a:t>
            </a:r>
            <a:endParaRPr sz="5000"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1283" name="Google Shape;1283;p48"/>
          <p:cNvSpPr txBox="1">
            <a:spLocks noGrp="1"/>
          </p:cNvSpPr>
          <p:nvPr>
            <p:ph type="subTitle" idx="1"/>
          </p:nvPr>
        </p:nvSpPr>
        <p:spPr>
          <a:xfrm>
            <a:off x="1969690" y="3692782"/>
            <a:ext cx="5636455" cy="497100"/>
          </a:xfrm>
          <a:prstGeom prst="rect">
            <a:avLst/>
          </a:prstGeom>
          <a:solidFill>
            <a:srgbClr val="009B8A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Real time Data Ingestion and Transformation Pipeline</a:t>
            </a:r>
            <a:endParaRPr lang="en-GB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84" name="Google Shape;1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350" y="324425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53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A16913CF-DB64-646D-CD04-74226C079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0E0E917E-955D-D40F-7EB2-3A2E19E0D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Airflow DAG Logic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D8778084-E937-BBCB-5D7F-CB65F73C60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 (Body)"/>
              </a:rPr>
              <a:t>Parametrised</a:t>
            </a:r>
            <a:r>
              <a:rPr lang="en-US" sz="2000" dirty="0">
                <a:latin typeface="Calibri (Body)"/>
              </a:rPr>
              <a:t> by UTC timestamp BATCH_ID.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 (Body)"/>
              </a:rPr>
              <a:t>BashOperators</a:t>
            </a:r>
            <a:r>
              <a:rPr lang="en-US" sz="2000" dirty="0">
                <a:latin typeface="Calibri (Body)"/>
              </a:rPr>
              <a:t> move objects via </a:t>
            </a:r>
            <a:r>
              <a:rPr lang="en-US" sz="2000" dirty="0" err="1">
                <a:latin typeface="Calibri (Body)"/>
              </a:rPr>
              <a:t>aws</a:t>
            </a:r>
            <a:r>
              <a:rPr lang="en-US" sz="2000" dirty="0">
                <a:latin typeface="Calibri (Body)"/>
              </a:rPr>
              <a:t> s3 mv.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Calibri (Body)"/>
              </a:rPr>
              <a:t>SnowflakeOperators</a:t>
            </a:r>
            <a:r>
              <a:rPr lang="en-US" sz="2000" dirty="0">
                <a:latin typeface="Calibri (Body)"/>
              </a:rPr>
              <a:t> execute COPY INTO and downstream SQL.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 (Body)"/>
              </a:rPr>
              <a:t>Post‑pipeline notification task completes run.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40F2F611-4560-07E5-096A-9AA262B646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FB7ECE78-AC46-3657-80C7-49623A56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>
            <a:extLst>
              <a:ext uri="{FF2B5EF4-FFF2-40B4-BE49-F238E27FC236}">
                <a16:creationId xmlns:a16="http://schemas.microsoft.com/office/drawing/2014/main" id="{2B493F4F-A3FE-CA2B-D512-E811CB410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407" y="393382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Lineage &amp; Idempotence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EB90DBE0-FC21-F3FB-C64C-C06D1F2A8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2516" y="1107968"/>
            <a:ext cx="7951939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Immutable ‘processing/{BATCH_ID}/’ prefix guarantees </a:t>
            </a:r>
            <a:r>
              <a:rPr lang="en-GB" sz="2000" dirty="0" err="1">
                <a:latin typeface="Calibri (Body)"/>
              </a:rPr>
              <a:t>replayability</a:t>
            </a:r>
            <a:r>
              <a:rPr lang="en-GB" sz="2000" dirty="0">
                <a:latin typeface="Calibri (Body)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BATCH_ID column stored in all target tables.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alibri (Body)"/>
              </a:rPr>
              <a:t>Re‑running DAG with same BATCH_ID results in zero additional rows.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alibri (Body)"/>
            </a:endParaRPr>
          </a:p>
        </p:txBody>
      </p:sp>
      <p:pic>
        <p:nvPicPr>
          <p:cNvPr id="2" name="Google Shape;1119;p38">
            <a:extLst>
              <a:ext uri="{FF2B5EF4-FFF2-40B4-BE49-F238E27FC236}">
                <a16:creationId xmlns:a16="http://schemas.microsoft.com/office/drawing/2014/main" id="{636672D5-806F-84EA-48D3-0508FF91FE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37" y="279461"/>
            <a:ext cx="864125" cy="29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14211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Citizenship by Slidesgo">
  <a:themeElements>
    <a:clrScheme name="Simple Light">
      <a:dk1>
        <a:srgbClr val="0C0C0C"/>
      </a:dk1>
      <a:lt1>
        <a:srgbClr val="FFFFFF"/>
      </a:lt1>
      <a:dk2>
        <a:srgbClr val="FFAF18"/>
      </a:dk2>
      <a:lt2>
        <a:srgbClr val="FE355E"/>
      </a:lt2>
      <a:accent1>
        <a:srgbClr val="45A7FF"/>
      </a:accent1>
      <a:accent2>
        <a:srgbClr val="00C3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C0C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676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Lexend Deca Medium</vt:lpstr>
      <vt:lpstr>Inter Tight Black</vt:lpstr>
      <vt:lpstr>Arial</vt:lpstr>
      <vt:lpstr>Sarabun</vt:lpstr>
      <vt:lpstr>Calibri</vt:lpstr>
      <vt:lpstr>Calibri (Body)</vt:lpstr>
      <vt:lpstr>Lexend Deca Light</vt:lpstr>
      <vt:lpstr>Nunito Light</vt:lpstr>
      <vt:lpstr>Montserrat</vt:lpstr>
      <vt:lpstr>Lexend Deca</vt:lpstr>
      <vt:lpstr>Wingdings</vt:lpstr>
      <vt:lpstr>Digital Citizenship by Slidesgo</vt:lpstr>
      <vt:lpstr>Real time Data Ingestion and Transformation Pipeline with AWS, Snowflake, and Airflow</vt:lpstr>
      <vt:lpstr>Problem Statement &amp; Goal</vt:lpstr>
      <vt:lpstr>AWS Components</vt:lpstr>
      <vt:lpstr>Snowflake Components</vt:lpstr>
      <vt:lpstr>End‑to‑End Architecture</vt:lpstr>
      <vt:lpstr>Architecture</vt:lpstr>
      <vt:lpstr>Demo</vt:lpstr>
      <vt:lpstr>Airflow DAG Logic</vt:lpstr>
      <vt:lpstr>Data Lineage &amp; Idempotence</vt:lpstr>
      <vt:lpstr>Security &amp; IAM</vt:lpstr>
      <vt:lpstr>Performance Results</vt:lpstr>
      <vt:lpstr>Business Value &amp; Use‑Cases</vt:lpstr>
      <vt:lpstr>Future Enhancements</vt:lpstr>
      <vt:lpstr>Problems Encountered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Forensic Solution for AWS EC2 Instances</dc:title>
  <dc:creator>Vinay Varma</dc:creator>
  <cp:lastModifiedBy>wizard wizz</cp:lastModifiedBy>
  <cp:revision>5</cp:revision>
  <dcterms:modified xsi:type="dcterms:W3CDTF">2025-06-26T06:46:01Z</dcterms:modified>
</cp:coreProperties>
</file>