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D06C37-9140-4CEF-981B-25EB8CC873EF}">
  <a:tblStyle styleId="{7DD06C37-9140-4CEF-981B-25EB8CC873E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57795b48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1057795b48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1057795b48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ru-R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8945985a4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108945985a4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0" Type="http://schemas.openxmlformats.org/officeDocument/2006/relationships/image" Target="../media/image19.png"/><Relationship Id="rId22" Type="http://schemas.openxmlformats.org/officeDocument/2006/relationships/image" Target="../media/image23.png"/><Relationship Id="rId21" Type="http://schemas.openxmlformats.org/officeDocument/2006/relationships/image" Target="../media/image22.png"/><Relationship Id="rId24" Type="http://schemas.openxmlformats.org/officeDocument/2006/relationships/image" Target="../media/image21.png"/><Relationship Id="rId23" Type="http://schemas.openxmlformats.org/officeDocument/2006/relationships/image" Target="../media/image25.png"/><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7.png"/><Relationship Id="rId4" Type="http://schemas.openxmlformats.org/officeDocument/2006/relationships/image" Target="../media/image7.png"/><Relationship Id="rId9" Type="http://schemas.openxmlformats.org/officeDocument/2006/relationships/image" Target="../media/image3.png"/><Relationship Id="rId26" Type="http://schemas.openxmlformats.org/officeDocument/2006/relationships/image" Target="../media/image30.png"/><Relationship Id="rId25" Type="http://schemas.openxmlformats.org/officeDocument/2006/relationships/image" Target="../media/image32.png"/><Relationship Id="rId28" Type="http://schemas.openxmlformats.org/officeDocument/2006/relationships/image" Target="../media/image34.png"/><Relationship Id="rId27" Type="http://schemas.openxmlformats.org/officeDocument/2006/relationships/image" Target="../media/image24.png"/><Relationship Id="rId5" Type="http://schemas.openxmlformats.org/officeDocument/2006/relationships/image" Target="../media/image15.png"/><Relationship Id="rId6" Type="http://schemas.openxmlformats.org/officeDocument/2006/relationships/image" Target="../media/image11.png"/><Relationship Id="rId29" Type="http://schemas.openxmlformats.org/officeDocument/2006/relationships/image" Target="../media/image33.png"/><Relationship Id="rId7" Type="http://schemas.openxmlformats.org/officeDocument/2006/relationships/image" Target="../media/image5.png"/><Relationship Id="rId8" Type="http://schemas.openxmlformats.org/officeDocument/2006/relationships/image" Target="../media/image16.png"/><Relationship Id="rId31" Type="http://schemas.openxmlformats.org/officeDocument/2006/relationships/image" Target="../media/image36.png"/><Relationship Id="rId30" Type="http://schemas.openxmlformats.org/officeDocument/2006/relationships/image" Target="../media/image29.png"/><Relationship Id="rId11" Type="http://schemas.openxmlformats.org/officeDocument/2006/relationships/image" Target="../media/image9.png"/><Relationship Id="rId33" Type="http://schemas.openxmlformats.org/officeDocument/2006/relationships/image" Target="../media/image35.png"/><Relationship Id="rId10" Type="http://schemas.openxmlformats.org/officeDocument/2006/relationships/image" Target="../media/image13.png"/><Relationship Id="rId32" Type="http://schemas.openxmlformats.org/officeDocument/2006/relationships/image" Target="../media/image31.png"/><Relationship Id="rId13" Type="http://schemas.openxmlformats.org/officeDocument/2006/relationships/image" Target="../media/image12.png"/><Relationship Id="rId12" Type="http://schemas.openxmlformats.org/officeDocument/2006/relationships/image" Target="../media/image18.png"/><Relationship Id="rId15" Type="http://schemas.openxmlformats.org/officeDocument/2006/relationships/image" Target="../media/image8.png"/><Relationship Id="rId14" Type="http://schemas.openxmlformats.org/officeDocument/2006/relationships/image" Target="../media/image10.png"/><Relationship Id="rId17" Type="http://schemas.openxmlformats.org/officeDocument/2006/relationships/image" Target="../media/image28.png"/><Relationship Id="rId16" Type="http://schemas.openxmlformats.org/officeDocument/2006/relationships/image" Target="../media/image27.png"/><Relationship Id="rId19" Type="http://schemas.openxmlformats.org/officeDocument/2006/relationships/image" Target="../media/image26.png"/><Relationship Id="rId18" Type="http://schemas.openxmlformats.org/officeDocument/2006/relationships/image" Target="../media/image20.png"/></Relationships>
</file>

<file path=ppt/slideLayouts/_rels/slideLayout14.xml.rels><?xml version="1.0" encoding="UTF-8" standalone="yes"?><Relationships xmlns="http://schemas.openxmlformats.org/package/2006/relationships"><Relationship Id="rId20" Type="http://schemas.openxmlformats.org/officeDocument/2006/relationships/image" Target="../media/image19.png"/><Relationship Id="rId22" Type="http://schemas.openxmlformats.org/officeDocument/2006/relationships/image" Target="../media/image23.png"/><Relationship Id="rId21" Type="http://schemas.openxmlformats.org/officeDocument/2006/relationships/image" Target="../media/image22.png"/><Relationship Id="rId24" Type="http://schemas.openxmlformats.org/officeDocument/2006/relationships/image" Target="../media/image21.png"/><Relationship Id="rId23" Type="http://schemas.openxmlformats.org/officeDocument/2006/relationships/image" Target="../media/image25.png"/><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7.png"/><Relationship Id="rId4" Type="http://schemas.openxmlformats.org/officeDocument/2006/relationships/image" Target="../media/image7.png"/><Relationship Id="rId9" Type="http://schemas.openxmlformats.org/officeDocument/2006/relationships/image" Target="../media/image3.png"/><Relationship Id="rId26" Type="http://schemas.openxmlformats.org/officeDocument/2006/relationships/image" Target="../media/image30.png"/><Relationship Id="rId25" Type="http://schemas.openxmlformats.org/officeDocument/2006/relationships/image" Target="../media/image32.png"/><Relationship Id="rId28" Type="http://schemas.openxmlformats.org/officeDocument/2006/relationships/image" Target="../media/image34.png"/><Relationship Id="rId27" Type="http://schemas.openxmlformats.org/officeDocument/2006/relationships/image" Target="../media/image24.png"/><Relationship Id="rId5" Type="http://schemas.openxmlformats.org/officeDocument/2006/relationships/image" Target="../media/image15.png"/><Relationship Id="rId6" Type="http://schemas.openxmlformats.org/officeDocument/2006/relationships/image" Target="../media/image11.png"/><Relationship Id="rId29" Type="http://schemas.openxmlformats.org/officeDocument/2006/relationships/image" Target="../media/image33.png"/><Relationship Id="rId7" Type="http://schemas.openxmlformats.org/officeDocument/2006/relationships/image" Target="../media/image5.png"/><Relationship Id="rId8" Type="http://schemas.openxmlformats.org/officeDocument/2006/relationships/image" Target="../media/image16.png"/><Relationship Id="rId31" Type="http://schemas.openxmlformats.org/officeDocument/2006/relationships/image" Target="../media/image36.png"/><Relationship Id="rId30" Type="http://schemas.openxmlformats.org/officeDocument/2006/relationships/image" Target="../media/image29.png"/><Relationship Id="rId11" Type="http://schemas.openxmlformats.org/officeDocument/2006/relationships/image" Target="../media/image9.png"/><Relationship Id="rId33" Type="http://schemas.openxmlformats.org/officeDocument/2006/relationships/image" Target="../media/image35.png"/><Relationship Id="rId10" Type="http://schemas.openxmlformats.org/officeDocument/2006/relationships/image" Target="../media/image13.png"/><Relationship Id="rId32" Type="http://schemas.openxmlformats.org/officeDocument/2006/relationships/image" Target="../media/image31.png"/><Relationship Id="rId13" Type="http://schemas.openxmlformats.org/officeDocument/2006/relationships/image" Target="../media/image12.png"/><Relationship Id="rId12" Type="http://schemas.openxmlformats.org/officeDocument/2006/relationships/image" Target="../media/image18.png"/><Relationship Id="rId15" Type="http://schemas.openxmlformats.org/officeDocument/2006/relationships/image" Target="../media/image8.png"/><Relationship Id="rId14" Type="http://schemas.openxmlformats.org/officeDocument/2006/relationships/image" Target="../media/image10.png"/><Relationship Id="rId17" Type="http://schemas.openxmlformats.org/officeDocument/2006/relationships/image" Target="../media/image28.png"/><Relationship Id="rId16" Type="http://schemas.openxmlformats.org/officeDocument/2006/relationships/image" Target="../media/image27.png"/><Relationship Id="rId19" Type="http://schemas.openxmlformats.org/officeDocument/2006/relationships/image" Target="../media/image26.png"/><Relationship Id="rId18" Type="http://schemas.openxmlformats.org/officeDocument/2006/relationships/image" Target="../media/image2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0.png"/><Relationship Id="rId3" Type="http://schemas.openxmlformats.org/officeDocument/2006/relationships/image" Target="../media/image3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4.png"/><Relationship Id="rId3" Type="http://schemas.openxmlformats.org/officeDocument/2006/relationships/image" Target="../media/image4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
  <p:cSld name="Титул">
    <p:spTree>
      <p:nvGrpSpPr>
        <p:cNvPr id="14" name="Shape 14"/>
        <p:cNvGrpSpPr/>
        <p:nvPr/>
      </p:nvGrpSpPr>
      <p:grpSpPr>
        <a:xfrm>
          <a:off x="0" y="0"/>
          <a:ext cx="0" cy="0"/>
          <a:chOff x="0" y="0"/>
          <a:chExt cx="0" cy="0"/>
        </a:xfrm>
      </p:grpSpPr>
      <p:sp>
        <p:nvSpPr>
          <p:cNvPr id="15" name="Google Shape;15;p2"/>
          <p:cNvSpPr txBox="1"/>
          <p:nvPr>
            <p:ph type="ctrTitle"/>
          </p:nvPr>
        </p:nvSpPr>
        <p:spPr>
          <a:xfrm>
            <a:off x="620489" y="4683228"/>
            <a:ext cx="8166064"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 type="subTitle"/>
          </p:nvPr>
        </p:nvSpPr>
        <p:spPr>
          <a:xfrm>
            <a:off x="620489" y="5596154"/>
            <a:ext cx="5921628" cy="337921"/>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1800"/>
              <a:buFont typeface="Calibri"/>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7" name="Google Shape;17;p2"/>
          <p:cNvPicPr preferRelativeResize="0"/>
          <p:nvPr/>
        </p:nvPicPr>
        <p:blipFill rotWithShape="1">
          <a:blip r:embed="rId2">
            <a:alphaModFix/>
          </a:blip>
          <a:srcRect b="0" l="0" r="0" t="0"/>
          <a:stretch/>
        </p:blipFill>
        <p:spPr>
          <a:xfrm>
            <a:off x="0" y="-1"/>
            <a:ext cx="12191999" cy="4199467"/>
          </a:xfrm>
          <a:prstGeom prst="rect">
            <a:avLst/>
          </a:prstGeom>
          <a:noFill/>
          <a:ln>
            <a:noFill/>
          </a:ln>
        </p:spPr>
      </p:pic>
      <p:sp>
        <p:nvSpPr>
          <p:cNvPr id="18" name="Google Shape;18;p2"/>
          <p:cNvSpPr txBox="1"/>
          <p:nvPr>
            <p:ph idx="2" type="body"/>
          </p:nvPr>
        </p:nvSpPr>
        <p:spPr>
          <a:xfrm>
            <a:off x="620489" y="6088616"/>
            <a:ext cx="5921627" cy="33792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0BC00"/>
              </a:buClr>
              <a:buSzPts val="1800"/>
              <a:buFont typeface="Calibri"/>
              <a:buNone/>
              <a:defRPr sz="1800"/>
            </a:lvl1pPr>
            <a:lvl2pPr indent="-228600" lvl="1" marL="914400" algn="l">
              <a:lnSpc>
                <a:spcPct val="90000"/>
              </a:lnSpc>
              <a:spcBef>
                <a:spcPts val="500"/>
              </a:spcBef>
              <a:spcAft>
                <a:spcPts val="0"/>
              </a:spcAft>
              <a:buClr>
                <a:srgbClr val="80BC00"/>
              </a:buClr>
              <a:buSzPts val="1400"/>
              <a:buFont typeface="Calibri"/>
              <a:buNone/>
              <a:defRPr sz="1400"/>
            </a:lvl2pPr>
            <a:lvl3pPr indent="-228600" lvl="2" marL="1371600" algn="l">
              <a:lnSpc>
                <a:spcPct val="90000"/>
              </a:lnSpc>
              <a:spcBef>
                <a:spcPts val="500"/>
              </a:spcBef>
              <a:spcAft>
                <a:spcPts val="0"/>
              </a:spcAft>
              <a:buClr>
                <a:schemeClr val="dk1"/>
              </a:buClr>
              <a:buSzPts val="1600"/>
              <a:buFont typeface="Calibri"/>
              <a:buNone/>
              <a:defRPr sz="1600"/>
            </a:lvl3pPr>
            <a:lvl4pPr indent="-228600" lvl="3" marL="1828800" algn="l">
              <a:lnSpc>
                <a:spcPct val="90000"/>
              </a:lnSpc>
              <a:spcBef>
                <a:spcPts val="500"/>
              </a:spcBef>
              <a:spcAft>
                <a:spcPts val="0"/>
              </a:spcAft>
              <a:buClr>
                <a:schemeClr val="dk1"/>
              </a:buClr>
              <a:buSzPts val="1400"/>
              <a:buFont typeface="Calibri"/>
              <a:buNone/>
              <a:defRPr sz="1400"/>
            </a:lvl4pPr>
            <a:lvl5pPr indent="-228600" lvl="4" marL="2286000" algn="l">
              <a:lnSpc>
                <a:spcPct val="90000"/>
              </a:lnSpc>
              <a:spcBef>
                <a:spcPts val="500"/>
              </a:spcBef>
              <a:spcAft>
                <a:spcPts val="0"/>
              </a:spcAft>
              <a:buClr>
                <a:schemeClr val="dk1"/>
              </a:buClr>
              <a:buSzPts val="1400"/>
              <a:buFont typeface="Calibri"/>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9" name="Google Shape;19;p2"/>
          <p:cNvPicPr preferRelativeResize="0"/>
          <p:nvPr/>
        </p:nvPicPr>
        <p:blipFill rotWithShape="1">
          <a:blip r:embed="rId3">
            <a:alphaModFix/>
          </a:blip>
          <a:srcRect b="0" l="0" r="0" t="0"/>
          <a:stretch/>
        </p:blipFill>
        <p:spPr>
          <a:xfrm>
            <a:off x="634936" y="431463"/>
            <a:ext cx="1759226" cy="3958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картинка (зеленый)">
  <p:cSld name="Текст+картинка (зеленый)">
    <p:spTree>
      <p:nvGrpSpPr>
        <p:cNvPr id="77" name="Shape 77"/>
        <p:cNvGrpSpPr/>
        <p:nvPr/>
      </p:nvGrpSpPr>
      <p:grpSpPr>
        <a:xfrm>
          <a:off x="0" y="0"/>
          <a:ext cx="0" cy="0"/>
          <a:chOff x="0" y="0"/>
          <a:chExt cx="0" cy="0"/>
        </a:xfrm>
      </p:grpSpPr>
      <p:sp>
        <p:nvSpPr>
          <p:cNvPr id="78" name="Google Shape;78;p11"/>
          <p:cNvSpPr txBox="1"/>
          <p:nvPr>
            <p:ph type="ctrTitle"/>
          </p:nvPr>
        </p:nvSpPr>
        <p:spPr>
          <a:xfrm>
            <a:off x="620489" y="628956"/>
            <a:ext cx="7734301"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subTitle"/>
          </p:nvPr>
        </p:nvSpPr>
        <p:spPr>
          <a:xfrm>
            <a:off x="620489" y="1948079"/>
            <a:ext cx="5703917" cy="928125"/>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1800"/>
              <a:buFont typeface="Arial"/>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0" name="Google Shape;80;p11"/>
          <p:cNvSpPr/>
          <p:nvPr>
            <p:ph idx="2" type="pic"/>
          </p:nvPr>
        </p:nvSpPr>
        <p:spPr>
          <a:xfrm>
            <a:off x="6749143" y="1948079"/>
            <a:ext cx="4604658" cy="3982547"/>
          </a:xfrm>
          <a:prstGeom prst="rect">
            <a:avLst/>
          </a:prstGeom>
          <a:noFill/>
          <a:ln>
            <a:noFill/>
          </a:ln>
        </p:spPr>
      </p:sp>
      <p:sp>
        <p:nvSpPr>
          <p:cNvPr id="81" name="Google Shape;81;p11"/>
          <p:cNvSpPr txBox="1"/>
          <p:nvPr>
            <p:ph idx="3" type="body"/>
          </p:nvPr>
        </p:nvSpPr>
        <p:spPr>
          <a:xfrm>
            <a:off x="620489" y="3308782"/>
            <a:ext cx="5703916" cy="2621843"/>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80BC00"/>
              </a:buClr>
              <a:buSzPts val="1800"/>
              <a:buFont typeface="Noto Sans Symbols"/>
              <a:buChar char="▪"/>
              <a:defRPr sz="1800"/>
            </a:lvl1pPr>
            <a:lvl2pPr indent="-317500" lvl="1" marL="914400" algn="l">
              <a:lnSpc>
                <a:spcPct val="90000"/>
              </a:lnSpc>
              <a:spcBef>
                <a:spcPts val="500"/>
              </a:spcBef>
              <a:spcAft>
                <a:spcPts val="0"/>
              </a:spcAft>
              <a:buClr>
                <a:srgbClr val="80BC00"/>
              </a:buClr>
              <a:buSzPts val="1400"/>
              <a:buFont typeface="Noto Sans Symbols"/>
              <a:buChar char="▪"/>
              <a:defRPr sz="1400"/>
            </a:lvl2pPr>
            <a:lvl3pPr indent="-228600" lvl="2" marL="1371600" algn="l">
              <a:lnSpc>
                <a:spcPct val="90000"/>
              </a:lnSpc>
              <a:spcBef>
                <a:spcPts val="500"/>
              </a:spcBef>
              <a:spcAft>
                <a:spcPts val="0"/>
              </a:spcAft>
              <a:buClr>
                <a:schemeClr val="dk1"/>
              </a:buClr>
              <a:buSzPts val="1600"/>
              <a:buFont typeface="Calibri"/>
              <a:buNone/>
              <a:defRPr sz="1600"/>
            </a:lvl3pPr>
            <a:lvl4pPr indent="-228600" lvl="3" marL="1828800" algn="l">
              <a:lnSpc>
                <a:spcPct val="90000"/>
              </a:lnSpc>
              <a:spcBef>
                <a:spcPts val="500"/>
              </a:spcBef>
              <a:spcAft>
                <a:spcPts val="0"/>
              </a:spcAft>
              <a:buClr>
                <a:schemeClr val="dk1"/>
              </a:buClr>
              <a:buSzPts val="1400"/>
              <a:buFont typeface="Calibri"/>
              <a:buNone/>
              <a:defRPr sz="1400"/>
            </a:lvl4pPr>
            <a:lvl5pPr indent="-228600" lvl="4" marL="2286000" algn="l">
              <a:lnSpc>
                <a:spcPct val="90000"/>
              </a:lnSpc>
              <a:spcBef>
                <a:spcPts val="500"/>
              </a:spcBef>
              <a:spcAft>
                <a:spcPts val="0"/>
              </a:spcAft>
              <a:buClr>
                <a:schemeClr val="dk1"/>
              </a:buClr>
              <a:buSzPts val="1400"/>
              <a:buFont typeface="Calibri"/>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1"/>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крывающий слайд">
  <p:cSld name="Закрывающий слайд">
    <p:spTree>
      <p:nvGrpSpPr>
        <p:cNvPr id="83" name="Shape 83"/>
        <p:cNvGrpSpPr/>
        <p:nvPr/>
      </p:nvGrpSpPr>
      <p:grpSpPr>
        <a:xfrm>
          <a:off x="0" y="0"/>
          <a:ext cx="0" cy="0"/>
          <a:chOff x="0" y="0"/>
          <a:chExt cx="0" cy="0"/>
        </a:xfrm>
      </p:grpSpPr>
      <p:sp>
        <p:nvSpPr>
          <p:cNvPr id="84" name="Google Shape;84;p12"/>
          <p:cNvSpPr txBox="1"/>
          <p:nvPr>
            <p:ph type="ctrTitle"/>
          </p:nvPr>
        </p:nvSpPr>
        <p:spPr>
          <a:xfrm>
            <a:off x="620489" y="4683228"/>
            <a:ext cx="8166064"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subTitle"/>
          </p:nvPr>
        </p:nvSpPr>
        <p:spPr>
          <a:xfrm>
            <a:off x="620489" y="5596154"/>
            <a:ext cx="5921627" cy="337921"/>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1800"/>
              <a:buFont typeface="Calibri"/>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6" name="Google Shape;86;p12"/>
          <p:cNvSpPr txBox="1"/>
          <p:nvPr>
            <p:ph idx="2" type="body"/>
          </p:nvPr>
        </p:nvSpPr>
        <p:spPr>
          <a:xfrm>
            <a:off x="620490" y="6088616"/>
            <a:ext cx="5921626" cy="337921"/>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rgbClr val="80BC00"/>
              </a:buClr>
              <a:buSzPts val="1800"/>
              <a:buFont typeface="Calibri"/>
              <a:buNone/>
              <a:defRPr sz="1800"/>
            </a:lvl1pPr>
            <a:lvl2pPr indent="-228600" lvl="1" marL="914400" algn="l">
              <a:lnSpc>
                <a:spcPct val="90000"/>
              </a:lnSpc>
              <a:spcBef>
                <a:spcPts val="500"/>
              </a:spcBef>
              <a:spcAft>
                <a:spcPts val="0"/>
              </a:spcAft>
              <a:buClr>
                <a:srgbClr val="80BC00"/>
              </a:buClr>
              <a:buSzPts val="1400"/>
              <a:buFont typeface="Calibri"/>
              <a:buNone/>
              <a:defRPr sz="1400"/>
            </a:lvl2pPr>
            <a:lvl3pPr indent="-228600" lvl="2" marL="1371600" algn="l">
              <a:lnSpc>
                <a:spcPct val="90000"/>
              </a:lnSpc>
              <a:spcBef>
                <a:spcPts val="500"/>
              </a:spcBef>
              <a:spcAft>
                <a:spcPts val="0"/>
              </a:spcAft>
              <a:buClr>
                <a:schemeClr val="dk1"/>
              </a:buClr>
              <a:buSzPts val="1600"/>
              <a:buFont typeface="Calibri"/>
              <a:buNone/>
              <a:defRPr sz="1600"/>
            </a:lvl3pPr>
            <a:lvl4pPr indent="-228600" lvl="3" marL="1828800" algn="l">
              <a:lnSpc>
                <a:spcPct val="90000"/>
              </a:lnSpc>
              <a:spcBef>
                <a:spcPts val="500"/>
              </a:spcBef>
              <a:spcAft>
                <a:spcPts val="0"/>
              </a:spcAft>
              <a:buClr>
                <a:schemeClr val="dk1"/>
              </a:buClr>
              <a:buSzPts val="1400"/>
              <a:buFont typeface="Calibri"/>
              <a:buNone/>
              <a:defRPr sz="1400"/>
            </a:lvl4pPr>
            <a:lvl5pPr indent="-228600" lvl="4" marL="2286000" algn="l">
              <a:lnSpc>
                <a:spcPct val="90000"/>
              </a:lnSpc>
              <a:spcBef>
                <a:spcPts val="500"/>
              </a:spcBef>
              <a:spcAft>
                <a:spcPts val="0"/>
              </a:spcAft>
              <a:buClr>
                <a:schemeClr val="dk1"/>
              </a:buClr>
              <a:buSzPts val="1400"/>
              <a:buFont typeface="Calibri"/>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87" name="Google Shape;87;p12"/>
          <p:cNvPicPr preferRelativeResize="0"/>
          <p:nvPr/>
        </p:nvPicPr>
        <p:blipFill rotWithShape="1">
          <a:blip r:embed="rId2">
            <a:alphaModFix/>
          </a:blip>
          <a:srcRect b="0" l="0" r="0" t="0"/>
          <a:stretch/>
        </p:blipFill>
        <p:spPr>
          <a:xfrm>
            <a:off x="0" y="0"/>
            <a:ext cx="12192000" cy="4199467"/>
          </a:xfrm>
          <a:prstGeom prst="rect">
            <a:avLst/>
          </a:prstGeom>
          <a:noFill/>
          <a:ln>
            <a:noFill/>
          </a:ln>
        </p:spPr>
      </p:pic>
      <p:pic>
        <p:nvPicPr>
          <p:cNvPr id="88" name="Google Shape;88;p12"/>
          <p:cNvPicPr preferRelativeResize="0"/>
          <p:nvPr/>
        </p:nvPicPr>
        <p:blipFill rotWithShape="1">
          <a:blip r:embed="rId3">
            <a:alphaModFix/>
          </a:blip>
          <a:srcRect b="0" l="0" r="0" t="0"/>
          <a:stretch/>
        </p:blipFill>
        <p:spPr>
          <a:xfrm>
            <a:off x="634936" y="431463"/>
            <a:ext cx="1759226" cy="39582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зеленый)">
  <p:cSld name="Заголовок раздела (зеленый)">
    <p:bg>
      <p:bgPr>
        <a:solidFill>
          <a:srgbClr val="80BC00"/>
        </a:solid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831850" y="2834640"/>
            <a:ext cx="10515600" cy="192024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600"/>
              <a:buFont typeface="Calibri"/>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Иконки (зеленый)">
  <p:cSld name="Иконки (зеленый)">
    <p:spTree>
      <p:nvGrpSpPr>
        <p:cNvPr id="91" name="Shape 91"/>
        <p:cNvGrpSpPr/>
        <p:nvPr/>
      </p:nvGrpSpPr>
      <p:grpSpPr>
        <a:xfrm>
          <a:off x="0" y="0"/>
          <a:ext cx="0" cy="0"/>
          <a:chOff x="0" y="0"/>
          <a:chExt cx="0" cy="0"/>
        </a:xfrm>
      </p:grpSpPr>
      <p:sp>
        <p:nvSpPr>
          <p:cNvPr id="92" name="Google Shape;92;p14"/>
          <p:cNvSpPr txBox="1"/>
          <p:nvPr>
            <p:ph type="ctrTitle"/>
          </p:nvPr>
        </p:nvSpPr>
        <p:spPr>
          <a:xfrm>
            <a:off x="838199" y="628956"/>
            <a:ext cx="7734301"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93" name="Google Shape;93;p14"/>
          <p:cNvPicPr preferRelativeResize="0"/>
          <p:nvPr/>
        </p:nvPicPr>
        <p:blipFill rotWithShape="1">
          <a:blip r:embed="rId2">
            <a:alphaModFix/>
          </a:blip>
          <a:srcRect b="0" l="0" r="0" t="0"/>
          <a:stretch/>
        </p:blipFill>
        <p:spPr>
          <a:xfrm>
            <a:off x="819709" y="2057712"/>
            <a:ext cx="589424" cy="589424"/>
          </a:xfrm>
          <a:prstGeom prst="rect">
            <a:avLst/>
          </a:prstGeom>
          <a:noFill/>
          <a:ln>
            <a:noFill/>
          </a:ln>
        </p:spPr>
      </p:pic>
      <p:pic>
        <p:nvPicPr>
          <p:cNvPr id="94" name="Google Shape;94;p14"/>
          <p:cNvPicPr preferRelativeResize="0"/>
          <p:nvPr/>
        </p:nvPicPr>
        <p:blipFill rotWithShape="1">
          <a:blip r:embed="rId3">
            <a:alphaModFix/>
          </a:blip>
          <a:srcRect b="0" l="0" r="0" t="0"/>
          <a:stretch/>
        </p:blipFill>
        <p:spPr>
          <a:xfrm>
            <a:off x="2243155" y="2057712"/>
            <a:ext cx="589147" cy="589424"/>
          </a:xfrm>
          <a:prstGeom prst="rect">
            <a:avLst/>
          </a:prstGeom>
          <a:noFill/>
          <a:ln>
            <a:noFill/>
          </a:ln>
        </p:spPr>
      </p:pic>
      <p:pic>
        <p:nvPicPr>
          <p:cNvPr id="95" name="Google Shape;95;p14"/>
          <p:cNvPicPr preferRelativeResize="0"/>
          <p:nvPr/>
        </p:nvPicPr>
        <p:blipFill rotWithShape="1">
          <a:blip r:embed="rId4">
            <a:alphaModFix/>
          </a:blip>
          <a:srcRect b="0" l="0" r="0" t="0"/>
          <a:stretch/>
        </p:blipFill>
        <p:spPr>
          <a:xfrm>
            <a:off x="3666325" y="2082156"/>
            <a:ext cx="589424" cy="540535"/>
          </a:xfrm>
          <a:prstGeom prst="rect">
            <a:avLst/>
          </a:prstGeom>
          <a:noFill/>
          <a:ln>
            <a:noFill/>
          </a:ln>
        </p:spPr>
      </p:pic>
      <p:pic>
        <p:nvPicPr>
          <p:cNvPr id="96" name="Google Shape;96;p14"/>
          <p:cNvPicPr preferRelativeResize="0"/>
          <p:nvPr/>
        </p:nvPicPr>
        <p:blipFill rotWithShape="1">
          <a:blip r:embed="rId5">
            <a:alphaModFix/>
          </a:blip>
          <a:srcRect b="0" l="0" r="0" t="0"/>
          <a:stretch/>
        </p:blipFill>
        <p:spPr>
          <a:xfrm>
            <a:off x="5089633" y="2057712"/>
            <a:ext cx="589424" cy="589424"/>
          </a:xfrm>
          <a:prstGeom prst="rect">
            <a:avLst/>
          </a:prstGeom>
          <a:noFill/>
          <a:ln>
            <a:noFill/>
          </a:ln>
        </p:spPr>
      </p:pic>
      <p:pic>
        <p:nvPicPr>
          <p:cNvPr id="97" name="Google Shape;97;p14"/>
          <p:cNvPicPr preferRelativeResize="0"/>
          <p:nvPr/>
        </p:nvPicPr>
        <p:blipFill rotWithShape="1">
          <a:blip r:embed="rId6">
            <a:alphaModFix/>
          </a:blip>
          <a:srcRect b="0" l="0" r="0" t="0"/>
          <a:stretch/>
        </p:blipFill>
        <p:spPr>
          <a:xfrm>
            <a:off x="6512941" y="2057712"/>
            <a:ext cx="589424" cy="589424"/>
          </a:xfrm>
          <a:prstGeom prst="rect">
            <a:avLst/>
          </a:prstGeom>
          <a:noFill/>
          <a:ln>
            <a:noFill/>
          </a:ln>
        </p:spPr>
      </p:pic>
      <p:pic>
        <p:nvPicPr>
          <p:cNvPr id="98" name="Google Shape;98;p14"/>
          <p:cNvPicPr preferRelativeResize="0"/>
          <p:nvPr/>
        </p:nvPicPr>
        <p:blipFill rotWithShape="1">
          <a:blip r:embed="rId7">
            <a:alphaModFix/>
          </a:blip>
          <a:srcRect b="0" l="0" r="0" t="0"/>
          <a:stretch/>
        </p:blipFill>
        <p:spPr>
          <a:xfrm>
            <a:off x="7936387" y="2057712"/>
            <a:ext cx="589147" cy="589424"/>
          </a:xfrm>
          <a:prstGeom prst="rect">
            <a:avLst/>
          </a:prstGeom>
          <a:noFill/>
          <a:ln>
            <a:noFill/>
          </a:ln>
        </p:spPr>
      </p:pic>
      <p:pic>
        <p:nvPicPr>
          <p:cNvPr id="99" name="Google Shape;99;p14"/>
          <p:cNvPicPr preferRelativeResize="0"/>
          <p:nvPr/>
        </p:nvPicPr>
        <p:blipFill rotWithShape="1">
          <a:blip r:embed="rId8">
            <a:alphaModFix/>
          </a:blip>
          <a:srcRect b="0" l="0" r="0" t="0"/>
          <a:stretch/>
        </p:blipFill>
        <p:spPr>
          <a:xfrm>
            <a:off x="9359557" y="2057712"/>
            <a:ext cx="589424" cy="589424"/>
          </a:xfrm>
          <a:prstGeom prst="rect">
            <a:avLst/>
          </a:prstGeom>
          <a:noFill/>
          <a:ln>
            <a:noFill/>
          </a:ln>
        </p:spPr>
      </p:pic>
      <p:pic>
        <p:nvPicPr>
          <p:cNvPr id="100" name="Google Shape;100;p14"/>
          <p:cNvPicPr preferRelativeResize="0"/>
          <p:nvPr/>
        </p:nvPicPr>
        <p:blipFill rotWithShape="1">
          <a:blip r:embed="rId9">
            <a:alphaModFix/>
          </a:blip>
          <a:srcRect b="0" l="0" r="0" t="0"/>
          <a:stretch/>
        </p:blipFill>
        <p:spPr>
          <a:xfrm>
            <a:off x="10782867" y="2094585"/>
            <a:ext cx="589424" cy="515677"/>
          </a:xfrm>
          <a:prstGeom prst="rect">
            <a:avLst/>
          </a:prstGeom>
          <a:noFill/>
          <a:ln>
            <a:noFill/>
          </a:ln>
        </p:spPr>
      </p:pic>
      <p:pic>
        <p:nvPicPr>
          <p:cNvPr id="101" name="Google Shape;101;p14"/>
          <p:cNvPicPr preferRelativeResize="0"/>
          <p:nvPr/>
        </p:nvPicPr>
        <p:blipFill rotWithShape="1">
          <a:blip r:embed="rId10">
            <a:alphaModFix/>
          </a:blip>
          <a:srcRect b="0" l="0" r="0" t="0"/>
          <a:stretch/>
        </p:blipFill>
        <p:spPr>
          <a:xfrm>
            <a:off x="3693438" y="5487180"/>
            <a:ext cx="589424" cy="589424"/>
          </a:xfrm>
          <a:prstGeom prst="rect">
            <a:avLst/>
          </a:prstGeom>
          <a:noFill/>
          <a:ln>
            <a:noFill/>
          </a:ln>
        </p:spPr>
      </p:pic>
      <p:pic>
        <p:nvPicPr>
          <p:cNvPr id="102" name="Google Shape;102;p14"/>
          <p:cNvPicPr preferRelativeResize="0"/>
          <p:nvPr/>
        </p:nvPicPr>
        <p:blipFill rotWithShape="1">
          <a:blip r:embed="rId11">
            <a:alphaModFix/>
          </a:blip>
          <a:srcRect b="0" l="0" r="0" t="0"/>
          <a:stretch/>
        </p:blipFill>
        <p:spPr>
          <a:xfrm>
            <a:off x="5182431" y="5487180"/>
            <a:ext cx="466788" cy="589424"/>
          </a:xfrm>
          <a:prstGeom prst="rect">
            <a:avLst/>
          </a:prstGeom>
          <a:noFill/>
          <a:ln>
            <a:noFill/>
          </a:ln>
        </p:spPr>
      </p:pic>
      <p:pic>
        <p:nvPicPr>
          <p:cNvPr id="103" name="Google Shape;103;p14"/>
          <p:cNvPicPr preferRelativeResize="0"/>
          <p:nvPr/>
        </p:nvPicPr>
        <p:blipFill rotWithShape="1">
          <a:blip r:embed="rId12">
            <a:alphaModFix/>
          </a:blip>
          <a:srcRect b="0" l="0" r="0" t="0"/>
          <a:stretch/>
        </p:blipFill>
        <p:spPr>
          <a:xfrm>
            <a:off x="6548788" y="5622107"/>
            <a:ext cx="589424" cy="319570"/>
          </a:xfrm>
          <a:prstGeom prst="rect">
            <a:avLst/>
          </a:prstGeom>
          <a:noFill/>
          <a:ln>
            <a:noFill/>
          </a:ln>
        </p:spPr>
      </p:pic>
      <p:pic>
        <p:nvPicPr>
          <p:cNvPr id="104" name="Google Shape;104;p14"/>
          <p:cNvPicPr preferRelativeResize="0"/>
          <p:nvPr/>
        </p:nvPicPr>
        <p:blipFill rotWithShape="1">
          <a:blip r:embed="rId13">
            <a:alphaModFix/>
          </a:blip>
          <a:srcRect b="0" l="0" r="0" t="0"/>
          <a:stretch/>
        </p:blipFill>
        <p:spPr>
          <a:xfrm>
            <a:off x="10863850" y="4260804"/>
            <a:ext cx="466788" cy="589424"/>
          </a:xfrm>
          <a:prstGeom prst="rect">
            <a:avLst/>
          </a:prstGeom>
          <a:noFill/>
          <a:ln>
            <a:noFill/>
          </a:ln>
        </p:spPr>
      </p:pic>
      <p:pic>
        <p:nvPicPr>
          <p:cNvPr id="105" name="Google Shape;105;p14"/>
          <p:cNvPicPr preferRelativeResize="0"/>
          <p:nvPr/>
        </p:nvPicPr>
        <p:blipFill rotWithShape="1">
          <a:blip r:embed="rId14">
            <a:alphaModFix/>
          </a:blip>
          <a:srcRect b="0" l="0" r="0" t="0"/>
          <a:stretch/>
        </p:blipFill>
        <p:spPr>
          <a:xfrm>
            <a:off x="838199" y="4260804"/>
            <a:ext cx="589424" cy="589424"/>
          </a:xfrm>
          <a:prstGeom prst="rect">
            <a:avLst/>
          </a:prstGeom>
          <a:noFill/>
          <a:ln>
            <a:noFill/>
          </a:ln>
        </p:spPr>
      </p:pic>
      <p:pic>
        <p:nvPicPr>
          <p:cNvPr id="106" name="Google Shape;106;p14"/>
          <p:cNvPicPr preferRelativeResize="0"/>
          <p:nvPr/>
        </p:nvPicPr>
        <p:blipFill rotWithShape="1">
          <a:blip r:embed="rId15">
            <a:alphaModFix/>
          </a:blip>
          <a:srcRect b="0" l="0" r="0" t="0"/>
          <a:stretch/>
        </p:blipFill>
        <p:spPr>
          <a:xfrm>
            <a:off x="2261675" y="4260804"/>
            <a:ext cx="589424" cy="589424"/>
          </a:xfrm>
          <a:prstGeom prst="rect">
            <a:avLst/>
          </a:prstGeom>
          <a:noFill/>
          <a:ln>
            <a:noFill/>
          </a:ln>
        </p:spPr>
      </p:pic>
      <p:pic>
        <p:nvPicPr>
          <p:cNvPr id="107" name="Google Shape;107;p14"/>
          <p:cNvPicPr preferRelativeResize="0"/>
          <p:nvPr/>
        </p:nvPicPr>
        <p:blipFill rotWithShape="1">
          <a:blip r:embed="rId16">
            <a:alphaModFix/>
          </a:blip>
          <a:srcRect b="0" l="0" r="0" t="0"/>
          <a:stretch/>
        </p:blipFill>
        <p:spPr>
          <a:xfrm>
            <a:off x="3771051" y="4260804"/>
            <a:ext cx="417623" cy="589424"/>
          </a:xfrm>
          <a:prstGeom prst="rect">
            <a:avLst/>
          </a:prstGeom>
          <a:noFill/>
          <a:ln>
            <a:noFill/>
          </a:ln>
        </p:spPr>
      </p:pic>
      <p:pic>
        <p:nvPicPr>
          <p:cNvPr id="108" name="Google Shape;108;p14"/>
          <p:cNvPicPr preferRelativeResize="0"/>
          <p:nvPr/>
        </p:nvPicPr>
        <p:blipFill rotWithShape="1">
          <a:blip r:embed="rId17">
            <a:alphaModFix/>
          </a:blip>
          <a:srcRect b="0" l="0" r="0" t="0"/>
          <a:stretch/>
        </p:blipFill>
        <p:spPr>
          <a:xfrm>
            <a:off x="5108627" y="4273095"/>
            <a:ext cx="589424" cy="564841"/>
          </a:xfrm>
          <a:prstGeom prst="rect">
            <a:avLst/>
          </a:prstGeom>
          <a:noFill/>
          <a:ln>
            <a:noFill/>
          </a:ln>
        </p:spPr>
      </p:pic>
      <p:pic>
        <p:nvPicPr>
          <p:cNvPr id="109" name="Google Shape;109;p14"/>
          <p:cNvPicPr preferRelativeResize="0"/>
          <p:nvPr/>
        </p:nvPicPr>
        <p:blipFill rotWithShape="1">
          <a:blip r:embed="rId18">
            <a:alphaModFix/>
          </a:blip>
          <a:srcRect b="0" l="0" r="0" t="0"/>
          <a:stretch/>
        </p:blipFill>
        <p:spPr>
          <a:xfrm>
            <a:off x="6532103" y="4260804"/>
            <a:ext cx="589424" cy="589424"/>
          </a:xfrm>
          <a:prstGeom prst="rect">
            <a:avLst/>
          </a:prstGeom>
          <a:noFill/>
          <a:ln>
            <a:noFill/>
          </a:ln>
        </p:spPr>
      </p:pic>
      <p:pic>
        <p:nvPicPr>
          <p:cNvPr id="110" name="Google Shape;110;p14"/>
          <p:cNvPicPr preferRelativeResize="0"/>
          <p:nvPr/>
        </p:nvPicPr>
        <p:blipFill rotWithShape="1">
          <a:blip r:embed="rId19">
            <a:alphaModFix/>
          </a:blip>
          <a:srcRect b="0" l="0" r="0" t="0"/>
          <a:stretch/>
        </p:blipFill>
        <p:spPr>
          <a:xfrm>
            <a:off x="8016897" y="4260804"/>
            <a:ext cx="466788" cy="589424"/>
          </a:xfrm>
          <a:prstGeom prst="rect">
            <a:avLst/>
          </a:prstGeom>
          <a:noFill/>
          <a:ln>
            <a:noFill/>
          </a:ln>
        </p:spPr>
      </p:pic>
      <p:pic>
        <p:nvPicPr>
          <p:cNvPr id="111" name="Google Shape;111;p14"/>
          <p:cNvPicPr preferRelativeResize="0"/>
          <p:nvPr/>
        </p:nvPicPr>
        <p:blipFill rotWithShape="1">
          <a:blip r:embed="rId20">
            <a:alphaModFix/>
          </a:blip>
          <a:srcRect b="0" l="0" r="0" t="0"/>
          <a:stretch/>
        </p:blipFill>
        <p:spPr>
          <a:xfrm>
            <a:off x="9379055" y="4260804"/>
            <a:ext cx="589424" cy="589424"/>
          </a:xfrm>
          <a:prstGeom prst="rect">
            <a:avLst/>
          </a:prstGeom>
          <a:noFill/>
          <a:ln>
            <a:noFill/>
          </a:ln>
        </p:spPr>
      </p:pic>
      <p:pic>
        <p:nvPicPr>
          <p:cNvPr id="112" name="Google Shape;112;p14"/>
          <p:cNvPicPr preferRelativeResize="0"/>
          <p:nvPr/>
        </p:nvPicPr>
        <p:blipFill rotWithShape="1">
          <a:blip r:embed="rId21">
            <a:alphaModFix/>
          </a:blip>
          <a:srcRect b="0" l="0" r="0" t="0"/>
          <a:stretch/>
        </p:blipFill>
        <p:spPr>
          <a:xfrm>
            <a:off x="10831948" y="5487180"/>
            <a:ext cx="589147" cy="589424"/>
          </a:xfrm>
          <a:prstGeom prst="rect">
            <a:avLst/>
          </a:prstGeom>
          <a:noFill/>
          <a:ln>
            <a:noFill/>
          </a:ln>
        </p:spPr>
      </p:pic>
      <p:pic>
        <p:nvPicPr>
          <p:cNvPr id="113" name="Google Shape;113;p14"/>
          <p:cNvPicPr preferRelativeResize="0"/>
          <p:nvPr/>
        </p:nvPicPr>
        <p:blipFill rotWithShape="1">
          <a:blip r:embed="rId22">
            <a:alphaModFix/>
          </a:blip>
          <a:srcRect b="0" l="0" r="0" t="0"/>
          <a:stretch/>
        </p:blipFill>
        <p:spPr>
          <a:xfrm>
            <a:off x="8025490" y="5487180"/>
            <a:ext cx="491370" cy="589424"/>
          </a:xfrm>
          <a:prstGeom prst="rect">
            <a:avLst/>
          </a:prstGeom>
          <a:noFill/>
          <a:ln>
            <a:noFill/>
          </a:ln>
        </p:spPr>
      </p:pic>
      <p:pic>
        <p:nvPicPr>
          <p:cNvPr id="114" name="Google Shape;114;p14"/>
          <p:cNvPicPr preferRelativeResize="0"/>
          <p:nvPr/>
        </p:nvPicPr>
        <p:blipFill rotWithShape="1">
          <a:blip r:embed="rId23">
            <a:alphaModFix/>
          </a:blip>
          <a:srcRect b="0" l="0" r="0" t="0"/>
          <a:stretch/>
        </p:blipFill>
        <p:spPr>
          <a:xfrm>
            <a:off x="9404138" y="5511624"/>
            <a:ext cx="589424" cy="540535"/>
          </a:xfrm>
          <a:prstGeom prst="rect">
            <a:avLst/>
          </a:prstGeom>
          <a:noFill/>
          <a:ln>
            <a:noFill/>
          </a:ln>
        </p:spPr>
      </p:pic>
      <p:pic>
        <p:nvPicPr>
          <p:cNvPr id="115" name="Google Shape;115;p14"/>
          <p:cNvPicPr preferRelativeResize="0"/>
          <p:nvPr/>
        </p:nvPicPr>
        <p:blipFill rotWithShape="1">
          <a:blip r:embed="rId24">
            <a:alphaModFix/>
          </a:blip>
          <a:srcRect b="0" l="0" r="0" t="0"/>
          <a:stretch/>
        </p:blipFill>
        <p:spPr>
          <a:xfrm>
            <a:off x="852313" y="3146771"/>
            <a:ext cx="589424" cy="589424"/>
          </a:xfrm>
          <a:prstGeom prst="rect">
            <a:avLst/>
          </a:prstGeom>
          <a:noFill/>
          <a:ln>
            <a:noFill/>
          </a:ln>
        </p:spPr>
      </p:pic>
      <p:pic>
        <p:nvPicPr>
          <p:cNvPr id="116" name="Google Shape;116;p14"/>
          <p:cNvPicPr preferRelativeResize="0"/>
          <p:nvPr/>
        </p:nvPicPr>
        <p:blipFill rotWithShape="1">
          <a:blip r:embed="rId25">
            <a:alphaModFix/>
          </a:blip>
          <a:srcRect b="0" l="0" r="0" t="0"/>
          <a:stretch/>
        </p:blipFill>
        <p:spPr>
          <a:xfrm>
            <a:off x="838227" y="5487180"/>
            <a:ext cx="589147" cy="589424"/>
          </a:xfrm>
          <a:prstGeom prst="rect">
            <a:avLst/>
          </a:prstGeom>
          <a:noFill/>
          <a:ln>
            <a:noFill/>
          </a:ln>
        </p:spPr>
      </p:pic>
      <p:pic>
        <p:nvPicPr>
          <p:cNvPr id="117" name="Google Shape;117;p14"/>
          <p:cNvPicPr preferRelativeResize="0"/>
          <p:nvPr/>
        </p:nvPicPr>
        <p:blipFill rotWithShape="1">
          <a:blip r:embed="rId26">
            <a:alphaModFix/>
          </a:blip>
          <a:srcRect b="0" l="0" r="0" t="0"/>
          <a:stretch/>
        </p:blipFill>
        <p:spPr>
          <a:xfrm>
            <a:off x="2265763" y="5487180"/>
            <a:ext cx="589424" cy="589424"/>
          </a:xfrm>
          <a:prstGeom prst="rect">
            <a:avLst/>
          </a:prstGeom>
          <a:noFill/>
          <a:ln>
            <a:noFill/>
          </a:ln>
        </p:spPr>
      </p:pic>
      <p:pic>
        <p:nvPicPr>
          <p:cNvPr id="118" name="Google Shape;118;p14"/>
          <p:cNvPicPr preferRelativeResize="0"/>
          <p:nvPr/>
        </p:nvPicPr>
        <p:blipFill rotWithShape="1">
          <a:blip r:embed="rId27">
            <a:alphaModFix/>
          </a:blip>
          <a:srcRect b="0" l="0" r="0" t="0"/>
          <a:stretch/>
        </p:blipFill>
        <p:spPr>
          <a:xfrm>
            <a:off x="2270964" y="3146771"/>
            <a:ext cx="589424" cy="589424"/>
          </a:xfrm>
          <a:prstGeom prst="rect">
            <a:avLst/>
          </a:prstGeom>
          <a:noFill/>
          <a:ln>
            <a:noFill/>
          </a:ln>
        </p:spPr>
      </p:pic>
      <p:pic>
        <p:nvPicPr>
          <p:cNvPr id="119" name="Google Shape;119;p14"/>
          <p:cNvPicPr preferRelativeResize="0"/>
          <p:nvPr/>
        </p:nvPicPr>
        <p:blipFill rotWithShape="1">
          <a:blip r:embed="rId28">
            <a:alphaModFix/>
          </a:blip>
          <a:srcRect b="0" l="0" r="0" t="0"/>
          <a:stretch/>
        </p:blipFill>
        <p:spPr>
          <a:xfrm>
            <a:off x="3750933" y="3146771"/>
            <a:ext cx="466788" cy="589424"/>
          </a:xfrm>
          <a:prstGeom prst="rect">
            <a:avLst/>
          </a:prstGeom>
          <a:noFill/>
          <a:ln>
            <a:noFill/>
          </a:ln>
        </p:spPr>
      </p:pic>
      <p:pic>
        <p:nvPicPr>
          <p:cNvPr id="120" name="Google Shape;120;p14"/>
          <p:cNvPicPr preferRelativeResize="0"/>
          <p:nvPr/>
        </p:nvPicPr>
        <p:blipFill rotWithShape="1">
          <a:blip r:embed="rId29">
            <a:alphaModFix/>
          </a:blip>
          <a:srcRect b="0" l="0" r="0" t="0"/>
          <a:stretch/>
        </p:blipFill>
        <p:spPr>
          <a:xfrm>
            <a:off x="5108266" y="3183644"/>
            <a:ext cx="589424" cy="515677"/>
          </a:xfrm>
          <a:prstGeom prst="rect">
            <a:avLst/>
          </a:prstGeom>
          <a:noFill/>
          <a:ln>
            <a:noFill/>
          </a:ln>
        </p:spPr>
      </p:pic>
      <p:pic>
        <p:nvPicPr>
          <p:cNvPr id="121" name="Google Shape;121;p14"/>
          <p:cNvPicPr preferRelativeResize="0"/>
          <p:nvPr/>
        </p:nvPicPr>
        <p:blipFill rotWithShape="1">
          <a:blip r:embed="rId30">
            <a:alphaModFix/>
          </a:blip>
          <a:srcRect b="0" l="0" r="0" t="0"/>
          <a:stretch/>
        </p:blipFill>
        <p:spPr>
          <a:xfrm>
            <a:off x="6526917" y="3146771"/>
            <a:ext cx="589424" cy="589424"/>
          </a:xfrm>
          <a:prstGeom prst="rect">
            <a:avLst/>
          </a:prstGeom>
          <a:noFill/>
          <a:ln>
            <a:noFill/>
          </a:ln>
        </p:spPr>
      </p:pic>
      <p:pic>
        <p:nvPicPr>
          <p:cNvPr id="122" name="Google Shape;122;p14"/>
          <p:cNvPicPr preferRelativeResize="0"/>
          <p:nvPr/>
        </p:nvPicPr>
        <p:blipFill rotWithShape="1">
          <a:blip r:embed="rId31">
            <a:alphaModFix/>
          </a:blip>
          <a:srcRect b="0" l="0" r="0" t="0"/>
          <a:stretch/>
        </p:blipFill>
        <p:spPr>
          <a:xfrm>
            <a:off x="7970012" y="3146771"/>
            <a:ext cx="540535" cy="589424"/>
          </a:xfrm>
          <a:prstGeom prst="rect">
            <a:avLst/>
          </a:prstGeom>
          <a:noFill/>
          <a:ln>
            <a:noFill/>
          </a:ln>
        </p:spPr>
      </p:pic>
      <p:pic>
        <p:nvPicPr>
          <p:cNvPr id="123" name="Google Shape;123;p14"/>
          <p:cNvPicPr preferRelativeResize="0"/>
          <p:nvPr/>
        </p:nvPicPr>
        <p:blipFill rotWithShape="1">
          <a:blip r:embed="rId32">
            <a:alphaModFix/>
          </a:blip>
          <a:srcRect b="0" l="0" r="0" t="0"/>
          <a:stretch/>
        </p:blipFill>
        <p:spPr>
          <a:xfrm>
            <a:off x="9364219" y="3146771"/>
            <a:ext cx="589424" cy="589424"/>
          </a:xfrm>
          <a:prstGeom prst="rect">
            <a:avLst/>
          </a:prstGeom>
          <a:noFill/>
          <a:ln>
            <a:noFill/>
          </a:ln>
        </p:spPr>
      </p:pic>
      <p:pic>
        <p:nvPicPr>
          <p:cNvPr id="124" name="Google Shape;124;p14"/>
          <p:cNvPicPr preferRelativeResize="0"/>
          <p:nvPr/>
        </p:nvPicPr>
        <p:blipFill rotWithShape="1">
          <a:blip r:embed="rId33">
            <a:alphaModFix/>
          </a:blip>
          <a:srcRect b="0" l="0" r="0" t="0"/>
          <a:stretch/>
        </p:blipFill>
        <p:spPr>
          <a:xfrm>
            <a:off x="10782867" y="3146771"/>
            <a:ext cx="589424" cy="58942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Иконки (синий)">
  <p:cSld name="Иконки (синий)">
    <p:spTree>
      <p:nvGrpSpPr>
        <p:cNvPr id="125" name="Shape 125"/>
        <p:cNvGrpSpPr/>
        <p:nvPr/>
      </p:nvGrpSpPr>
      <p:grpSpPr>
        <a:xfrm>
          <a:off x="0" y="0"/>
          <a:ext cx="0" cy="0"/>
          <a:chOff x="0" y="0"/>
          <a:chExt cx="0" cy="0"/>
        </a:xfrm>
      </p:grpSpPr>
      <p:sp>
        <p:nvSpPr>
          <p:cNvPr id="126" name="Google Shape;126;p15"/>
          <p:cNvSpPr txBox="1"/>
          <p:nvPr>
            <p:ph type="ctrTitle"/>
          </p:nvPr>
        </p:nvSpPr>
        <p:spPr>
          <a:xfrm>
            <a:off x="635003" y="628956"/>
            <a:ext cx="7734301"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27" name="Google Shape;127;p15"/>
          <p:cNvPicPr preferRelativeResize="0"/>
          <p:nvPr/>
        </p:nvPicPr>
        <p:blipFill rotWithShape="1">
          <a:blip r:embed="rId2">
            <a:alphaModFix/>
          </a:blip>
          <a:srcRect b="0" l="0" r="0" t="0"/>
          <a:stretch/>
        </p:blipFill>
        <p:spPr>
          <a:xfrm>
            <a:off x="819709" y="2057712"/>
            <a:ext cx="589424" cy="589424"/>
          </a:xfrm>
          <a:prstGeom prst="rect">
            <a:avLst/>
          </a:prstGeom>
          <a:noFill/>
          <a:ln>
            <a:noFill/>
          </a:ln>
        </p:spPr>
      </p:pic>
      <p:pic>
        <p:nvPicPr>
          <p:cNvPr id="128" name="Google Shape;128;p15"/>
          <p:cNvPicPr preferRelativeResize="0"/>
          <p:nvPr/>
        </p:nvPicPr>
        <p:blipFill rotWithShape="1">
          <a:blip r:embed="rId3">
            <a:alphaModFix/>
          </a:blip>
          <a:srcRect b="0" l="0" r="0" t="0"/>
          <a:stretch/>
        </p:blipFill>
        <p:spPr>
          <a:xfrm>
            <a:off x="2243155" y="2057712"/>
            <a:ext cx="589147" cy="589424"/>
          </a:xfrm>
          <a:prstGeom prst="rect">
            <a:avLst/>
          </a:prstGeom>
          <a:noFill/>
          <a:ln>
            <a:noFill/>
          </a:ln>
        </p:spPr>
      </p:pic>
      <p:pic>
        <p:nvPicPr>
          <p:cNvPr id="129" name="Google Shape;129;p15"/>
          <p:cNvPicPr preferRelativeResize="0"/>
          <p:nvPr/>
        </p:nvPicPr>
        <p:blipFill rotWithShape="1">
          <a:blip r:embed="rId4">
            <a:alphaModFix/>
          </a:blip>
          <a:srcRect b="0" l="0" r="0" t="0"/>
          <a:stretch/>
        </p:blipFill>
        <p:spPr>
          <a:xfrm>
            <a:off x="3666325" y="2082156"/>
            <a:ext cx="589424" cy="540535"/>
          </a:xfrm>
          <a:prstGeom prst="rect">
            <a:avLst/>
          </a:prstGeom>
          <a:noFill/>
          <a:ln>
            <a:noFill/>
          </a:ln>
        </p:spPr>
      </p:pic>
      <p:pic>
        <p:nvPicPr>
          <p:cNvPr id="130" name="Google Shape;130;p15"/>
          <p:cNvPicPr preferRelativeResize="0"/>
          <p:nvPr/>
        </p:nvPicPr>
        <p:blipFill rotWithShape="1">
          <a:blip r:embed="rId5">
            <a:alphaModFix/>
          </a:blip>
          <a:srcRect b="0" l="0" r="0" t="0"/>
          <a:stretch/>
        </p:blipFill>
        <p:spPr>
          <a:xfrm>
            <a:off x="5089633" y="2057712"/>
            <a:ext cx="589424" cy="589424"/>
          </a:xfrm>
          <a:prstGeom prst="rect">
            <a:avLst/>
          </a:prstGeom>
          <a:noFill/>
          <a:ln>
            <a:noFill/>
          </a:ln>
        </p:spPr>
      </p:pic>
      <p:pic>
        <p:nvPicPr>
          <p:cNvPr id="131" name="Google Shape;131;p15"/>
          <p:cNvPicPr preferRelativeResize="0"/>
          <p:nvPr/>
        </p:nvPicPr>
        <p:blipFill rotWithShape="1">
          <a:blip r:embed="rId6">
            <a:alphaModFix/>
          </a:blip>
          <a:srcRect b="0" l="0" r="0" t="0"/>
          <a:stretch/>
        </p:blipFill>
        <p:spPr>
          <a:xfrm>
            <a:off x="6512941" y="2057712"/>
            <a:ext cx="589424" cy="589424"/>
          </a:xfrm>
          <a:prstGeom prst="rect">
            <a:avLst/>
          </a:prstGeom>
          <a:noFill/>
          <a:ln>
            <a:noFill/>
          </a:ln>
        </p:spPr>
      </p:pic>
      <p:pic>
        <p:nvPicPr>
          <p:cNvPr id="132" name="Google Shape;132;p15"/>
          <p:cNvPicPr preferRelativeResize="0"/>
          <p:nvPr/>
        </p:nvPicPr>
        <p:blipFill rotWithShape="1">
          <a:blip r:embed="rId7">
            <a:alphaModFix/>
          </a:blip>
          <a:srcRect b="0" l="0" r="0" t="0"/>
          <a:stretch/>
        </p:blipFill>
        <p:spPr>
          <a:xfrm>
            <a:off x="7936387" y="2057712"/>
            <a:ext cx="589147" cy="589424"/>
          </a:xfrm>
          <a:prstGeom prst="rect">
            <a:avLst/>
          </a:prstGeom>
          <a:noFill/>
          <a:ln>
            <a:noFill/>
          </a:ln>
        </p:spPr>
      </p:pic>
      <p:pic>
        <p:nvPicPr>
          <p:cNvPr id="133" name="Google Shape;133;p15"/>
          <p:cNvPicPr preferRelativeResize="0"/>
          <p:nvPr/>
        </p:nvPicPr>
        <p:blipFill rotWithShape="1">
          <a:blip r:embed="rId8">
            <a:alphaModFix/>
          </a:blip>
          <a:srcRect b="0" l="0" r="0" t="0"/>
          <a:stretch/>
        </p:blipFill>
        <p:spPr>
          <a:xfrm>
            <a:off x="9359557" y="2057712"/>
            <a:ext cx="589424" cy="589424"/>
          </a:xfrm>
          <a:prstGeom prst="rect">
            <a:avLst/>
          </a:prstGeom>
          <a:noFill/>
          <a:ln>
            <a:noFill/>
          </a:ln>
        </p:spPr>
      </p:pic>
      <p:pic>
        <p:nvPicPr>
          <p:cNvPr id="134" name="Google Shape;134;p15"/>
          <p:cNvPicPr preferRelativeResize="0"/>
          <p:nvPr/>
        </p:nvPicPr>
        <p:blipFill rotWithShape="1">
          <a:blip r:embed="rId9">
            <a:alphaModFix/>
          </a:blip>
          <a:srcRect b="0" l="0" r="0" t="0"/>
          <a:stretch/>
        </p:blipFill>
        <p:spPr>
          <a:xfrm>
            <a:off x="10782867" y="2094585"/>
            <a:ext cx="589424" cy="515677"/>
          </a:xfrm>
          <a:prstGeom prst="rect">
            <a:avLst/>
          </a:prstGeom>
          <a:noFill/>
          <a:ln>
            <a:noFill/>
          </a:ln>
        </p:spPr>
      </p:pic>
      <p:pic>
        <p:nvPicPr>
          <p:cNvPr id="135" name="Google Shape;135;p15"/>
          <p:cNvPicPr preferRelativeResize="0"/>
          <p:nvPr/>
        </p:nvPicPr>
        <p:blipFill rotWithShape="1">
          <a:blip r:embed="rId10">
            <a:alphaModFix/>
          </a:blip>
          <a:srcRect b="0" l="0" r="0" t="0"/>
          <a:stretch/>
        </p:blipFill>
        <p:spPr>
          <a:xfrm>
            <a:off x="3693438" y="5487180"/>
            <a:ext cx="589424" cy="589424"/>
          </a:xfrm>
          <a:prstGeom prst="rect">
            <a:avLst/>
          </a:prstGeom>
          <a:noFill/>
          <a:ln>
            <a:noFill/>
          </a:ln>
        </p:spPr>
      </p:pic>
      <p:pic>
        <p:nvPicPr>
          <p:cNvPr id="136" name="Google Shape;136;p15"/>
          <p:cNvPicPr preferRelativeResize="0"/>
          <p:nvPr/>
        </p:nvPicPr>
        <p:blipFill rotWithShape="1">
          <a:blip r:embed="rId11">
            <a:alphaModFix/>
          </a:blip>
          <a:srcRect b="0" l="0" r="0" t="0"/>
          <a:stretch/>
        </p:blipFill>
        <p:spPr>
          <a:xfrm>
            <a:off x="5182431" y="5487180"/>
            <a:ext cx="466788" cy="589424"/>
          </a:xfrm>
          <a:prstGeom prst="rect">
            <a:avLst/>
          </a:prstGeom>
          <a:noFill/>
          <a:ln>
            <a:noFill/>
          </a:ln>
        </p:spPr>
      </p:pic>
      <p:pic>
        <p:nvPicPr>
          <p:cNvPr id="137" name="Google Shape;137;p15"/>
          <p:cNvPicPr preferRelativeResize="0"/>
          <p:nvPr/>
        </p:nvPicPr>
        <p:blipFill rotWithShape="1">
          <a:blip r:embed="rId12">
            <a:alphaModFix/>
          </a:blip>
          <a:srcRect b="0" l="0" r="0" t="0"/>
          <a:stretch/>
        </p:blipFill>
        <p:spPr>
          <a:xfrm>
            <a:off x="6548788" y="5622107"/>
            <a:ext cx="589424" cy="319570"/>
          </a:xfrm>
          <a:prstGeom prst="rect">
            <a:avLst/>
          </a:prstGeom>
          <a:noFill/>
          <a:ln>
            <a:noFill/>
          </a:ln>
        </p:spPr>
      </p:pic>
      <p:pic>
        <p:nvPicPr>
          <p:cNvPr id="138" name="Google Shape;138;p15"/>
          <p:cNvPicPr preferRelativeResize="0"/>
          <p:nvPr/>
        </p:nvPicPr>
        <p:blipFill rotWithShape="1">
          <a:blip r:embed="rId13">
            <a:alphaModFix/>
          </a:blip>
          <a:srcRect b="0" l="0" r="0" t="0"/>
          <a:stretch/>
        </p:blipFill>
        <p:spPr>
          <a:xfrm>
            <a:off x="10863850" y="4260804"/>
            <a:ext cx="466788" cy="589424"/>
          </a:xfrm>
          <a:prstGeom prst="rect">
            <a:avLst/>
          </a:prstGeom>
          <a:noFill/>
          <a:ln>
            <a:noFill/>
          </a:ln>
        </p:spPr>
      </p:pic>
      <p:pic>
        <p:nvPicPr>
          <p:cNvPr id="139" name="Google Shape;139;p15"/>
          <p:cNvPicPr preferRelativeResize="0"/>
          <p:nvPr/>
        </p:nvPicPr>
        <p:blipFill rotWithShape="1">
          <a:blip r:embed="rId14">
            <a:alphaModFix/>
          </a:blip>
          <a:srcRect b="0" l="0" r="0" t="0"/>
          <a:stretch/>
        </p:blipFill>
        <p:spPr>
          <a:xfrm>
            <a:off x="838199" y="4260804"/>
            <a:ext cx="589424" cy="589424"/>
          </a:xfrm>
          <a:prstGeom prst="rect">
            <a:avLst/>
          </a:prstGeom>
          <a:noFill/>
          <a:ln>
            <a:noFill/>
          </a:ln>
        </p:spPr>
      </p:pic>
      <p:pic>
        <p:nvPicPr>
          <p:cNvPr id="140" name="Google Shape;140;p15"/>
          <p:cNvPicPr preferRelativeResize="0"/>
          <p:nvPr/>
        </p:nvPicPr>
        <p:blipFill rotWithShape="1">
          <a:blip r:embed="rId15">
            <a:alphaModFix/>
          </a:blip>
          <a:srcRect b="0" l="0" r="0" t="0"/>
          <a:stretch/>
        </p:blipFill>
        <p:spPr>
          <a:xfrm>
            <a:off x="2261675" y="4260804"/>
            <a:ext cx="589424" cy="589424"/>
          </a:xfrm>
          <a:prstGeom prst="rect">
            <a:avLst/>
          </a:prstGeom>
          <a:noFill/>
          <a:ln>
            <a:noFill/>
          </a:ln>
        </p:spPr>
      </p:pic>
      <p:pic>
        <p:nvPicPr>
          <p:cNvPr id="141" name="Google Shape;141;p15"/>
          <p:cNvPicPr preferRelativeResize="0"/>
          <p:nvPr/>
        </p:nvPicPr>
        <p:blipFill rotWithShape="1">
          <a:blip r:embed="rId16">
            <a:alphaModFix/>
          </a:blip>
          <a:srcRect b="0" l="0" r="0" t="0"/>
          <a:stretch/>
        </p:blipFill>
        <p:spPr>
          <a:xfrm>
            <a:off x="3771051" y="4260804"/>
            <a:ext cx="417623" cy="589424"/>
          </a:xfrm>
          <a:prstGeom prst="rect">
            <a:avLst/>
          </a:prstGeom>
          <a:noFill/>
          <a:ln>
            <a:noFill/>
          </a:ln>
        </p:spPr>
      </p:pic>
      <p:pic>
        <p:nvPicPr>
          <p:cNvPr id="142" name="Google Shape;142;p15"/>
          <p:cNvPicPr preferRelativeResize="0"/>
          <p:nvPr/>
        </p:nvPicPr>
        <p:blipFill rotWithShape="1">
          <a:blip r:embed="rId17">
            <a:alphaModFix/>
          </a:blip>
          <a:srcRect b="0" l="0" r="0" t="0"/>
          <a:stretch/>
        </p:blipFill>
        <p:spPr>
          <a:xfrm>
            <a:off x="5108627" y="4273095"/>
            <a:ext cx="589424" cy="564841"/>
          </a:xfrm>
          <a:prstGeom prst="rect">
            <a:avLst/>
          </a:prstGeom>
          <a:noFill/>
          <a:ln>
            <a:noFill/>
          </a:ln>
        </p:spPr>
      </p:pic>
      <p:pic>
        <p:nvPicPr>
          <p:cNvPr id="143" name="Google Shape;143;p15"/>
          <p:cNvPicPr preferRelativeResize="0"/>
          <p:nvPr/>
        </p:nvPicPr>
        <p:blipFill rotWithShape="1">
          <a:blip r:embed="rId18">
            <a:alphaModFix/>
          </a:blip>
          <a:srcRect b="0" l="0" r="0" t="0"/>
          <a:stretch/>
        </p:blipFill>
        <p:spPr>
          <a:xfrm>
            <a:off x="6532103" y="4260804"/>
            <a:ext cx="589424" cy="589424"/>
          </a:xfrm>
          <a:prstGeom prst="rect">
            <a:avLst/>
          </a:prstGeom>
          <a:noFill/>
          <a:ln>
            <a:noFill/>
          </a:ln>
        </p:spPr>
      </p:pic>
      <p:pic>
        <p:nvPicPr>
          <p:cNvPr id="144" name="Google Shape;144;p15"/>
          <p:cNvPicPr preferRelativeResize="0"/>
          <p:nvPr/>
        </p:nvPicPr>
        <p:blipFill rotWithShape="1">
          <a:blip r:embed="rId19">
            <a:alphaModFix/>
          </a:blip>
          <a:srcRect b="0" l="0" r="0" t="0"/>
          <a:stretch/>
        </p:blipFill>
        <p:spPr>
          <a:xfrm>
            <a:off x="8016897" y="4260804"/>
            <a:ext cx="466788" cy="589424"/>
          </a:xfrm>
          <a:prstGeom prst="rect">
            <a:avLst/>
          </a:prstGeom>
          <a:noFill/>
          <a:ln>
            <a:noFill/>
          </a:ln>
        </p:spPr>
      </p:pic>
      <p:pic>
        <p:nvPicPr>
          <p:cNvPr id="145" name="Google Shape;145;p15"/>
          <p:cNvPicPr preferRelativeResize="0"/>
          <p:nvPr/>
        </p:nvPicPr>
        <p:blipFill rotWithShape="1">
          <a:blip r:embed="rId20">
            <a:alphaModFix/>
          </a:blip>
          <a:srcRect b="0" l="0" r="0" t="0"/>
          <a:stretch/>
        </p:blipFill>
        <p:spPr>
          <a:xfrm>
            <a:off x="9379055" y="4260804"/>
            <a:ext cx="589424" cy="589424"/>
          </a:xfrm>
          <a:prstGeom prst="rect">
            <a:avLst/>
          </a:prstGeom>
          <a:noFill/>
          <a:ln>
            <a:noFill/>
          </a:ln>
        </p:spPr>
      </p:pic>
      <p:pic>
        <p:nvPicPr>
          <p:cNvPr id="146" name="Google Shape;146;p15"/>
          <p:cNvPicPr preferRelativeResize="0"/>
          <p:nvPr/>
        </p:nvPicPr>
        <p:blipFill rotWithShape="1">
          <a:blip r:embed="rId21">
            <a:alphaModFix/>
          </a:blip>
          <a:srcRect b="0" l="0" r="0" t="0"/>
          <a:stretch/>
        </p:blipFill>
        <p:spPr>
          <a:xfrm>
            <a:off x="10831948" y="5487180"/>
            <a:ext cx="589147" cy="589424"/>
          </a:xfrm>
          <a:prstGeom prst="rect">
            <a:avLst/>
          </a:prstGeom>
          <a:noFill/>
          <a:ln>
            <a:noFill/>
          </a:ln>
        </p:spPr>
      </p:pic>
      <p:pic>
        <p:nvPicPr>
          <p:cNvPr id="147" name="Google Shape;147;p15"/>
          <p:cNvPicPr preferRelativeResize="0"/>
          <p:nvPr/>
        </p:nvPicPr>
        <p:blipFill rotWithShape="1">
          <a:blip r:embed="rId22">
            <a:alphaModFix/>
          </a:blip>
          <a:srcRect b="0" l="0" r="0" t="0"/>
          <a:stretch/>
        </p:blipFill>
        <p:spPr>
          <a:xfrm>
            <a:off x="8025490" y="5487180"/>
            <a:ext cx="491370" cy="589424"/>
          </a:xfrm>
          <a:prstGeom prst="rect">
            <a:avLst/>
          </a:prstGeom>
          <a:noFill/>
          <a:ln>
            <a:noFill/>
          </a:ln>
        </p:spPr>
      </p:pic>
      <p:pic>
        <p:nvPicPr>
          <p:cNvPr id="148" name="Google Shape;148;p15"/>
          <p:cNvPicPr preferRelativeResize="0"/>
          <p:nvPr/>
        </p:nvPicPr>
        <p:blipFill rotWithShape="1">
          <a:blip r:embed="rId23">
            <a:alphaModFix/>
          </a:blip>
          <a:srcRect b="0" l="0" r="0" t="0"/>
          <a:stretch/>
        </p:blipFill>
        <p:spPr>
          <a:xfrm>
            <a:off x="9404138" y="5511624"/>
            <a:ext cx="589424" cy="540535"/>
          </a:xfrm>
          <a:prstGeom prst="rect">
            <a:avLst/>
          </a:prstGeom>
          <a:noFill/>
          <a:ln>
            <a:noFill/>
          </a:ln>
        </p:spPr>
      </p:pic>
      <p:pic>
        <p:nvPicPr>
          <p:cNvPr id="149" name="Google Shape;149;p15"/>
          <p:cNvPicPr preferRelativeResize="0"/>
          <p:nvPr/>
        </p:nvPicPr>
        <p:blipFill rotWithShape="1">
          <a:blip r:embed="rId24">
            <a:alphaModFix/>
          </a:blip>
          <a:srcRect b="0" l="0" r="0" t="0"/>
          <a:stretch/>
        </p:blipFill>
        <p:spPr>
          <a:xfrm>
            <a:off x="852313" y="3146771"/>
            <a:ext cx="589424" cy="589424"/>
          </a:xfrm>
          <a:prstGeom prst="rect">
            <a:avLst/>
          </a:prstGeom>
          <a:noFill/>
          <a:ln>
            <a:noFill/>
          </a:ln>
        </p:spPr>
      </p:pic>
      <p:pic>
        <p:nvPicPr>
          <p:cNvPr id="150" name="Google Shape;150;p15"/>
          <p:cNvPicPr preferRelativeResize="0"/>
          <p:nvPr/>
        </p:nvPicPr>
        <p:blipFill rotWithShape="1">
          <a:blip r:embed="rId25">
            <a:alphaModFix/>
          </a:blip>
          <a:srcRect b="0" l="0" r="0" t="0"/>
          <a:stretch/>
        </p:blipFill>
        <p:spPr>
          <a:xfrm>
            <a:off x="838227" y="5487180"/>
            <a:ext cx="589147" cy="589424"/>
          </a:xfrm>
          <a:prstGeom prst="rect">
            <a:avLst/>
          </a:prstGeom>
          <a:noFill/>
          <a:ln>
            <a:noFill/>
          </a:ln>
        </p:spPr>
      </p:pic>
      <p:pic>
        <p:nvPicPr>
          <p:cNvPr id="151" name="Google Shape;151;p15"/>
          <p:cNvPicPr preferRelativeResize="0"/>
          <p:nvPr/>
        </p:nvPicPr>
        <p:blipFill rotWithShape="1">
          <a:blip r:embed="rId26">
            <a:alphaModFix/>
          </a:blip>
          <a:srcRect b="0" l="0" r="0" t="0"/>
          <a:stretch/>
        </p:blipFill>
        <p:spPr>
          <a:xfrm>
            <a:off x="2265763" y="5487180"/>
            <a:ext cx="589424" cy="589424"/>
          </a:xfrm>
          <a:prstGeom prst="rect">
            <a:avLst/>
          </a:prstGeom>
          <a:noFill/>
          <a:ln>
            <a:noFill/>
          </a:ln>
        </p:spPr>
      </p:pic>
      <p:pic>
        <p:nvPicPr>
          <p:cNvPr id="152" name="Google Shape;152;p15"/>
          <p:cNvPicPr preferRelativeResize="0"/>
          <p:nvPr/>
        </p:nvPicPr>
        <p:blipFill rotWithShape="1">
          <a:blip r:embed="rId27">
            <a:alphaModFix/>
          </a:blip>
          <a:srcRect b="0" l="0" r="0" t="0"/>
          <a:stretch/>
        </p:blipFill>
        <p:spPr>
          <a:xfrm>
            <a:off x="2270964" y="3146771"/>
            <a:ext cx="589424" cy="589424"/>
          </a:xfrm>
          <a:prstGeom prst="rect">
            <a:avLst/>
          </a:prstGeom>
          <a:noFill/>
          <a:ln>
            <a:noFill/>
          </a:ln>
        </p:spPr>
      </p:pic>
      <p:pic>
        <p:nvPicPr>
          <p:cNvPr id="153" name="Google Shape;153;p15"/>
          <p:cNvPicPr preferRelativeResize="0"/>
          <p:nvPr/>
        </p:nvPicPr>
        <p:blipFill rotWithShape="1">
          <a:blip r:embed="rId28">
            <a:alphaModFix/>
          </a:blip>
          <a:srcRect b="0" l="0" r="0" t="0"/>
          <a:stretch/>
        </p:blipFill>
        <p:spPr>
          <a:xfrm>
            <a:off x="3750933" y="3146771"/>
            <a:ext cx="466788" cy="589424"/>
          </a:xfrm>
          <a:prstGeom prst="rect">
            <a:avLst/>
          </a:prstGeom>
          <a:noFill/>
          <a:ln>
            <a:noFill/>
          </a:ln>
        </p:spPr>
      </p:pic>
      <p:pic>
        <p:nvPicPr>
          <p:cNvPr id="154" name="Google Shape;154;p15"/>
          <p:cNvPicPr preferRelativeResize="0"/>
          <p:nvPr/>
        </p:nvPicPr>
        <p:blipFill rotWithShape="1">
          <a:blip r:embed="rId29">
            <a:alphaModFix/>
          </a:blip>
          <a:srcRect b="0" l="0" r="0" t="0"/>
          <a:stretch/>
        </p:blipFill>
        <p:spPr>
          <a:xfrm>
            <a:off x="5108266" y="3183644"/>
            <a:ext cx="589424" cy="515677"/>
          </a:xfrm>
          <a:prstGeom prst="rect">
            <a:avLst/>
          </a:prstGeom>
          <a:noFill/>
          <a:ln>
            <a:noFill/>
          </a:ln>
        </p:spPr>
      </p:pic>
      <p:pic>
        <p:nvPicPr>
          <p:cNvPr id="155" name="Google Shape;155;p15"/>
          <p:cNvPicPr preferRelativeResize="0"/>
          <p:nvPr/>
        </p:nvPicPr>
        <p:blipFill rotWithShape="1">
          <a:blip r:embed="rId30">
            <a:alphaModFix/>
          </a:blip>
          <a:srcRect b="0" l="0" r="0" t="0"/>
          <a:stretch/>
        </p:blipFill>
        <p:spPr>
          <a:xfrm>
            <a:off x="6526917" y="3146771"/>
            <a:ext cx="589424" cy="589424"/>
          </a:xfrm>
          <a:prstGeom prst="rect">
            <a:avLst/>
          </a:prstGeom>
          <a:noFill/>
          <a:ln>
            <a:noFill/>
          </a:ln>
        </p:spPr>
      </p:pic>
      <p:pic>
        <p:nvPicPr>
          <p:cNvPr id="156" name="Google Shape;156;p15"/>
          <p:cNvPicPr preferRelativeResize="0"/>
          <p:nvPr/>
        </p:nvPicPr>
        <p:blipFill rotWithShape="1">
          <a:blip r:embed="rId31">
            <a:alphaModFix/>
          </a:blip>
          <a:srcRect b="0" l="0" r="0" t="0"/>
          <a:stretch/>
        </p:blipFill>
        <p:spPr>
          <a:xfrm>
            <a:off x="7970012" y="3146771"/>
            <a:ext cx="540535" cy="589424"/>
          </a:xfrm>
          <a:prstGeom prst="rect">
            <a:avLst/>
          </a:prstGeom>
          <a:noFill/>
          <a:ln>
            <a:noFill/>
          </a:ln>
        </p:spPr>
      </p:pic>
      <p:pic>
        <p:nvPicPr>
          <p:cNvPr id="157" name="Google Shape;157;p15"/>
          <p:cNvPicPr preferRelativeResize="0"/>
          <p:nvPr/>
        </p:nvPicPr>
        <p:blipFill rotWithShape="1">
          <a:blip r:embed="rId32">
            <a:alphaModFix/>
          </a:blip>
          <a:srcRect b="0" l="0" r="0" t="0"/>
          <a:stretch/>
        </p:blipFill>
        <p:spPr>
          <a:xfrm>
            <a:off x="9364219" y="3146771"/>
            <a:ext cx="589424" cy="589424"/>
          </a:xfrm>
          <a:prstGeom prst="rect">
            <a:avLst/>
          </a:prstGeom>
          <a:noFill/>
          <a:ln>
            <a:noFill/>
          </a:ln>
        </p:spPr>
      </p:pic>
      <p:pic>
        <p:nvPicPr>
          <p:cNvPr id="158" name="Google Shape;158;p15"/>
          <p:cNvPicPr preferRelativeResize="0"/>
          <p:nvPr/>
        </p:nvPicPr>
        <p:blipFill rotWithShape="1">
          <a:blip r:embed="rId33">
            <a:alphaModFix/>
          </a:blip>
          <a:srcRect b="0" l="0" r="0" t="0"/>
          <a:stretch/>
        </p:blipFill>
        <p:spPr>
          <a:xfrm>
            <a:off x="10782867" y="3146771"/>
            <a:ext cx="589424" cy="58942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Круговая диаграмма (зеленый)">
  <p:cSld name="Круговая диаграмма (зеленый)">
    <p:spTree>
      <p:nvGrpSpPr>
        <p:cNvPr id="159" name="Shape 159"/>
        <p:cNvGrpSpPr/>
        <p:nvPr/>
      </p:nvGrpSpPr>
      <p:grpSpPr>
        <a:xfrm>
          <a:off x="0" y="0"/>
          <a:ext cx="0" cy="0"/>
          <a:chOff x="0" y="0"/>
          <a:chExt cx="0" cy="0"/>
        </a:xfrm>
      </p:grpSpPr>
      <p:sp>
        <p:nvSpPr>
          <p:cNvPr id="160" name="Google Shape;160;p16"/>
          <p:cNvSpPr txBox="1"/>
          <p:nvPr>
            <p:ph type="ctrTitle"/>
          </p:nvPr>
        </p:nvSpPr>
        <p:spPr>
          <a:xfrm>
            <a:off x="620489" y="628956"/>
            <a:ext cx="7952012"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6"/>
          <p:cNvSpPr txBox="1"/>
          <p:nvPr>
            <p:ph idx="1" type="body"/>
          </p:nvPr>
        </p:nvSpPr>
        <p:spPr>
          <a:xfrm>
            <a:off x="620489" y="1895301"/>
            <a:ext cx="5165169" cy="394854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000"/>
              </a:spcBef>
              <a:spcAft>
                <a:spcPts val="0"/>
              </a:spcAft>
              <a:buClr>
                <a:schemeClr val="dk1"/>
              </a:buClr>
              <a:buSzPts val="1800"/>
              <a:buFont typeface="Arial"/>
              <a:buNone/>
              <a:defRPr sz="1800"/>
            </a:lvl1pPr>
            <a:lvl2pPr indent="-228600" lvl="1" marL="914400" algn="l">
              <a:lnSpc>
                <a:spcPct val="90000"/>
              </a:lnSpc>
              <a:spcBef>
                <a:spcPts val="500"/>
              </a:spcBef>
              <a:spcAft>
                <a:spcPts val="0"/>
              </a:spcAft>
              <a:buClr>
                <a:schemeClr val="dk1"/>
              </a:buClr>
              <a:buSzPts val="2400"/>
              <a:buFont typeface="Calibri"/>
              <a:buNone/>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62" name="Google Shape;162;p16"/>
          <p:cNvPicPr preferRelativeResize="0"/>
          <p:nvPr/>
        </p:nvPicPr>
        <p:blipFill rotWithShape="1">
          <a:blip r:embed="rId2">
            <a:alphaModFix/>
          </a:blip>
          <a:srcRect b="0" l="0" r="0" t="0"/>
          <a:stretch/>
        </p:blipFill>
        <p:spPr>
          <a:xfrm>
            <a:off x="6697980" y="1812175"/>
            <a:ext cx="4148050" cy="4031672"/>
          </a:xfrm>
          <a:prstGeom prst="rect">
            <a:avLst/>
          </a:prstGeom>
          <a:noFill/>
          <a:ln>
            <a:noFill/>
          </a:ln>
        </p:spPr>
      </p:pic>
      <p:pic>
        <p:nvPicPr>
          <p:cNvPr id="163" name="Google Shape;163;p16"/>
          <p:cNvPicPr preferRelativeResize="0"/>
          <p:nvPr/>
        </p:nvPicPr>
        <p:blipFill rotWithShape="1">
          <a:blip r:embed="rId2">
            <a:alphaModFix/>
          </a:blip>
          <a:srcRect b="0" l="0" r="0" t="0"/>
          <a:stretch/>
        </p:blipFill>
        <p:spPr>
          <a:xfrm>
            <a:off x="6697980" y="1812175"/>
            <a:ext cx="4148050" cy="4031672"/>
          </a:xfrm>
          <a:prstGeom prst="rect">
            <a:avLst/>
          </a:prstGeom>
          <a:noFill/>
          <a:ln>
            <a:noFill/>
          </a:ln>
        </p:spPr>
      </p:pic>
      <p:sp>
        <p:nvSpPr>
          <p:cNvPr id="164" name="Google Shape;164;p16"/>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Круговая диаграмма (синий)">
  <p:cSld name="Круговая диаграмма (синий)">
    <p:spTree>
      <p:nvGrpSpPr>
        <p:cNvPr id="165" name="Shape 165"/>
        <p:cNvGrpSpPr/>
        <p:nvPr/>
      </p:nvGrpSpPr>
      <p:grpSpPr>
        <a:xfrm>
          <a:off x="0" y="0"/>
          <a:ext cx="0" cy="0"/>
          <a:chOff x="0" y="0"/>
          <a:chExt cx="0" cy="0"/>
        </a:xfrm>
      </p:grpSpPr>
      <p:sp>
        <p:nvSpPr>
          <p:cNvPr id="166" name="Google Shape;166;p17"/>
          <p:cNvSpPr txBox="1"/>
          <p:nvPr>
            <p:ph type="ctrTitle"/>
          </p:nvPr>
        </p:nvSpPr>
        <p:spPr>
          <a:xfrm>
            <a:off x="620489" y="628956"/>
            <a:ext cx="7952012"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17"/>
          <p:cNvSpPr txBox="1"/>
          <p:nvPr>
            <p:ph idx="1" type="body"/>
          </p:nvPr>
        </p:nvSpPr>
        <p:spPr>
          <a:xfrm>
            <a:off x="620489" y="1895301"/>
            <a:ext cx="5165169" cy="394854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000"/>
              </a:spcBef>
              <a:spcAft>
                <a:spcPts val="0"/>
              </a:spcAft>
              <a:buClr>
                <a:schemeClr val="dk1"/>
              </a:buClr>
              <a:buSzPts val="1800"/>
              <a:buFont typeface="Arial"/>
              <a:buNone/>
              <a:defRPr sz="1800"/>
            </a:lvl1pPr>
            <a:lvl2pPr indent="-228600" lvl="1" marL="914400" algn="l">
              <a:lnSpc>
                <a:spcPct val="90000"/>
              </a:lnSpc>
              <a:spcBef>
                <a:spcPts val="500"/>
              </a:spcBef>
              <a:spcAft>
                <a:spcPts val="0"/>
              </a:spcAft>
              <a:buClr>
                <a:schemeClr val="dk1"/>
              </a:buClr>
              <a:buSzPts val="2400"/>
              <a:buFont typeface="Calibri"/>
              <a:buNone/>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68" name="Google Shape;168;p17"/>
          <p:cNvPicPr preferRelativeResize="0"/>
          <p:nvPr/>
        </p:nvPicPr>
        <p:blipFill rotWithShape="1">
          <a:blip r:embed="rId2">
            <a:alphaModFix/>
          </a:blip>
          <a:srcRect b="0" l="0" r="0" t="0"/>
          <a:stretch/>
        </p:blipFill>
        <p:spPr>
          <a:xfrm>
            <a:off x="6697980" y="1812175"/>
            <a:ext cx="4148050" cy="4031672"/>
          </a:xfrm>
          <a:prstGeom prst="rect">
            <a:avLst/>
          </a:prstGeom>
          <a:noFill/>
          <a:ln>
            <a:noFill/>
          </a:ln>
        </p:spPr>
      </p:pic>
      <p:pic>
        <p:nvPicPr>
          <p:cNvPr id="169" name="Google Shape;169;p17"/>
          <p:cNvPicPr preferRelativeResize="0"/>
          <p:nvPr/>
        </p:nvPicPr>
        <p:blipFill rotWithShape="1">
          <a:blip r:embed="rId2">
            <a:alphaModFix/>
          </a:blip>
          <a:srcRect b="0" l="0" r="0" t="0"/>
          <a:stretch/>
        </p:blipFill>
        <p:spPr>
          <a:xfrm>
            <a:off x="6697980" y="1812175"/>
            <a:ext cx="4148050" cy="4031672"/>
          </a:xfrm>
          <a:prstGeom prst="rect">
            <a:avLst/>
          </a:prstGeom>
          <a:noFill/>
          <a:ln>
            <a:noFill/>
          </a:ln>
        </p:spPr>
      </p:pic>
      <p:sp>
        <p:nvSpPr>
          <p:cNvPr id="170" name="Google Shape;170;p17"/>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Гистограмма (зеленый)">
  <p:cSld name="Гистограмма (зеленый)">
    <p:spTree>
      <p:nvGrpSpPr>
        <p:cNvPr id="171" name="Shape 171"/>
        <p:cNvGrpSpPr/>
        <p:nvPr/>
      </p:nvGrpSpPr>
      <p:grpSpPr>
        <a:xfrm>
          <a:off x="0" y="0"/>
          <a:ext cx="0" cy="0"/>
          <a:chOff x="0" y="0"/>
          <a:chExt cx="0" cy="0"/>
        </a:xfrm>
      </p:grpSpPr>
      <p:sp>
        <p:nvSpPr>
          <p:cNvPr id="172" name="Google Shape;172;p18"/>
          <p:cNvSpPr txBox="1"/>
          <p:nvPr>
            <p:ph type="ctrTitle"/>
          </p:nvPr>
        </p:nvSpPr>
        <p:spPr>
          <a:xfrm>
            <a:off x="620489" y="628956"/>
            <a:ext cx="7952011"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18"/>
          <p:cNvSpPr txBox="1"/>
          <p:nvPr>
            <p:ph idx="1" type="body"/>
          </p:nvPr>
        </p:nvSpPr>
        <p:spPr>
          <a:xfrm>
            <a:off x="620489" y="1895301"/>
            <a:ext cx="5165169" cy="394854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000"/>
              </a:spcBef>
              <a:spcAft>
                <a:spcPts val="0"/>
              </a:spcAft>
              <a:buClr>
                <a:schemeClr val="dk1"/>
              </a:buClr>
              <a:buSzPts val="1800"/>
              <a:buFont typeface="Arial"/>
              <a:buNone/>
              <a:defRPr sz="1800"/>
            </a:lvl1pPr>
            <a:lvl2pPr indent="-228600" lvl="1" marL="914400" algn="l">
              <a:lnSpc>
                <a:spcPct val="90000"/>
              </a:lnSpc>
              <a:spcBef>
                <a:spcPts val="500"/>
              </a:spcBef>
              <a:spcAft>
                <a:spcPts val="0"/>
              </a:spcAft>
              <a:buClr>
                <a:schemeClr val="dk1"/>
              </a:buClr>
              <a:buSzPts val="2400"/>
              <a:buFont typeface="Calibri"/>
              <a:buNone/>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74" name="Google Shape;174;p18"/>
          <p:cNvPicPr preferRelativeResize="0"/>
          <p:nvPr/>
        </p:nvPicPr>
        <p:blipFill rotWithShape="1">
          <a:blip r:embed="rId2">
            <a:alphaModFix/>
          </a:blip>
          <a:srcRect b="0" l="0" r="0" t="0"/>
          <a:stretch/>
        </p:blipFill>
        <p:spPr>
          <a:xfrm>
            <a:off x="6697980" y="1895301"/>
            <a:ext cx="4148050" cy="3948546"/>
          </a:xfrm>
          <a:prstGeom prst="rect">
            <a:avLst/>
          </a:prstGeom>
          <a:noFill/>
          <a:ln>
            <a:noFill/>
          </a:ln>
        </p:spPr>
      </p:pic>
      <p:pic>
        <p:nvPicPr>
          <p:cNvPr id="175" name="Google Shape;175;p18"/>
          <p:cNvPicPr preferRelativeResize="0"/>
          <p:nvPr/>
        </p:nvPicPr>
        <p:blipFill rotWithShape="1">
          <a:blip r:embed="rId3">
            <a:alphaModFix/>
          </a:blip>
          <a:srcRect b="0" l="0" r="0" t="0"/>
          <a:stretch/>
        </p:blipFill>
        <p:spPr>
          <a:xfrm>
            <a:off x="6697980" y="1895301"/>
            <a:ext cx="4148050" cy="3948546"/>
          </a:xfrm>
          <a:prstGeom prst="rect">
            <a:avLst/>
          </a:prstGeom>
          <a:noFill/>
          <a:ln>
            <a:noFill/>
          </a:ln>
        </p:spPr>
      </p:pic>
      <p:sp>
        <p:nvSpPr>
          <p:cNvPr id="176" name="Google Shape;176;p18"/>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Гистограмма (синий)">
  <p:cSld name="Гистограмма (синий)">
    <p:spTree>
      <p:nvGrpSpPr>
        <p:cNvPr id="177" name="Shape 177"/>
        <p:cNvGrpSpPr/>
        <p:nvPr/>
      </p:nvGrpSpPr>
      <p:grpSpPr>
        <a:xfrm>
          <a:off x="0" y="0"/>
          <a:ext cx="0" cy="0"/>
          <a:chOff x="0" y="0"/>
          <a:chExt cx="0" cy="0"/>
        </a:xfrm>
      </p:grpSpPr>
      <p:sp>
        <p:nvSpPr>
          <p:cNvPr id="178" name="Google Shape;178;p19"/>
          <p:cNvSpPr txBox="1"/>
          <p:nvPr>
            <p:ph type="ctrTitle"/>
          </p:nvPr>
        </p:nvSpPr>
        <p:spPr>
          <a:xfrm>
            <a:off x="620489" y="628956"/>
            <a:ext cx="7952011"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19"/>
          <p:cNvSpPr txBox="1"/>
          <p:nvPr>
            <p:ph idx="1" type="body"/>
          </p:nvPr>
        </p:nvSpPr>
        <p:spPr>
          <a:xfrm>
            <a:off x="620489" y="1895301"/>
            <a:ext cx="5165169" cy="394854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000"/>
              </a:spcBef>
              <a:spcAft>
                <a:spcPts val="0"/>
              </a:spcAft>
              <a:buClr>
                <a:schemeClr val="dk1"/>
              </a:buClr>
              <a:buSzPts val="1800"/>
              <a:buFont typeface="Arial"/>
              <a:buNone/>
              <a:defRPr sz="1800"/>
            </a:lvl1pPr>
            <a:lvl2pPr indent="-228600" lvl="1" marL="914400" algn="l">
              <a:lnSpc>
                <a:spcPct val="90000"/>
              </a:lnSpc>
              <a:spcBef>
                <a:spcPts val="500"/>
              </a:spcBef>
              <a:spcAft>
                <a:spcPts val="0"/>
              </a:spcAft>
              <a:buClr>
                <a:schemeClr val="dk1"/>
              </a:buClr>
              <a:buSzPts val="2400"/>
              <a:buFont typeface="Calibri"/>
              <a:buNone/>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80" name="Google Shape;180;p19"/>
          <p:cNvPicPr preferRelativeResize="0"/>
          <p:nvPr/>
        </p:nvPicPr>
        <p:blipFill rotWithShape="1">
          <a:blip r:embed="rId2">
            <a:alphaModFix/>
          </a:blip>
          <a:srcRect b="0" l="0" r="0" t="0"/>
          <a:stretch/>
        </p:blipFill>
        <p:spPr>
          <a:xfrm>
            <a:off x="6697980" y="1895301"/>
            <a:ext cx="4148050" cy="3948546"/>
          </a:xfrm>
          <a:prstGeom prst="rect">
            <a:avLst/>
          </a:prstGeom>
          <a:noFill/>
          <a:ln>
            <a:noFill/>
          </a:ln>
        </p:spPr>
      </p:pic>
      <p:pic>
        <p:nvPicPr>
          <p:cNvPr id="181" name="Google Shape;181;p19"/>
          <p:cNvPicPr preferRelativeResize="0"/>
          <p:nvPr/>
        </p:nvPicPr>
        <p:blipFill rotWithShape="1">
          <a:blip r:embed="rId3">
            <a:alphaModFix/>
          </a:blip>
          <a:srcRect b="0" l="0" r="0" t="0"/>
          <a:stretch/>
        </p:blipFill>
        <p:spPr>
          <a:xfrm>
            <a:off x="6697980" y="1895301"/>
            <a:ext cx="4148050" cy="3948546"/>
          </a:xfrm>
          <a:prstGeom prst="rect">
            <a:avLst/>
          </a:prstGeom>
          <a:noFill/>
          <a:ln>
            <a:noFill/>
          </a:ln>
        </p:spPr>
      </p:pic>
      <p:sp>
        <p:nvSpPr>
          <p:cNvPr id="182" name="Google Shape;182;p19"/>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аблица (зеленый)">
  <p:cSld name="Таблица (зеленый)">
    <p:spTree>
      <p:nvGrpSpPr>
        <p:cNvPr id="183" name="Shape 183"/>
        <p:cNvGrpSpPr/>
        <p:nvPr/>
      </p:nvGrpSpPr>
      <p:grpSpPr>
        <a:xfrm>
          <a:off x="0" y="0"/>
          <a:ext cx="0" cy="0"/>
          <a:chOff x="0" y="0"/>
          <a:chExt cx="0" cy="0"/>
        </a:xfrm>
      </p:grpSpPr>
      <p:sp>
        <p:nvSpPr>
          <p:cNvPr id="184" name="Google Shape;184;p20"/>
          <p:cNvSpPr txBox="1"/>
          <p:nvPr>
            <p:ph type="ctrTitle"/>
          </p:nvPr>
        </p:nvSpPr>
        <p:spPr>
          <a:xfrm>
            <a:off x="620489" y="628956"/>
            <a:ext cx="7952011"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aphicFrame>
        <p:nvGraphicFramePr>
          <p:cNvPr id="185" name="Google Shape;185;p20"/>
          <p:cNvGraphicFramePr/>
          <p:nvPr/>
        </p:nvGraphicFramePr>
        <p:xfrm>
          <a:off x="620489" y="1605189"/>
          <a:ext cx="3000000" cy="3000000"/>
        </p:xfrm>
        <a:graphic>
          <a:graphicData uri="http://schemas.openxmlformats.org/drawingml/2006/table">
            <a:tbl>
              <a:tblPr bandRow="1" firstRow="1">
                <a:noFill/>
                <a:tableStyleId>{7DD06C37-9140-4CEF-981B-25EB8CC873EF}</a:tableStyleId>
              </a:tblPr>
              <a:tblGrid>
                <a:gridCol w="2190200"/>
                <a:gridCol w="2190200"/>
                <a:gridCol w="2190200"/>
                <a:gridCol w="2190200"/>
                <a:gridCol w="2190200"/>
              </a:tblGrid>
              <a:tr h="6569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ctr">
                        <a:lnSpc>
                          <a:spcPct val="100000"/>
                        </a:lnSpc>
                        <a:spcBef>
                          <a:spcPts val="0"/>
                        </a:spcBef>
                        <a:spcAft>
                          <a:spcPts val="0"/>
                        </a:spcAft>
                        <a:buClr>
                          <a:schemeClr val="dk1"/>
                        </a:buClr>
                        <a:buSzPts val="1800"/>
                        <a:buFont typeface="Arial"/>
                        <a:buNone/>
                      </a:pPr>
                      <a:r>
                        <a:rPr lang="ru-RU" sz="1800" u="none" cap="none" strike="noStrike"/>
                        <a:t>Название</a:t>
                      </a:r>
                      <a:endParaRPr sz="1400" u="none" cap="none" strike="noStrike"/>
                    </a:p>
                  </a:txBody>
                  <a:tcPr marT="45725" marB="45725" marR="91450" marL="7200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solidFill>
                      <a:srgbClr val="80BC00"/>
                    </a:solidFill>
                  </a:tcPr>
                </a:tc>
                <a:tc>
                  <a:txBody>
                    <a:bodyPr/>
                    <a:lstStyle/>
                    <a:p>
                      <a:pPr indent="0" lvl="0" marL="0" marR="0" rtl="0" algn="ctr">
                        <a:lnSpc>
                          <a:spcPct val="100000"/>
                        </a:lnSpc>
                        <a:spcBef>
                          <a:spcPts val="0"/>
                        </a:spcBef>
                        <a:spcAft>
                          <a:spcPts val="0"/>
                        </a:spcAft>
                        <a:buClr>
                          <a:schemeClr val="dk1"/>
                        </a:buClr>
                        <a:buSzPts val="1800"/>
                        <a:buFont typeface="Calibri"/>
                        <a:buNone/>
                      </a:pPr>
                      <a:r>
                        <a:t/>
                      </a:r>
                      <a:endParaRPr sz="1800" u="none" cap="none" strike="noStrike"/>
                    </a:p>
                    <a:p>
                      <a:pPr indent="0" lvl="0" marL="0" marR="0" rtl="0" algn="ctr">
                        <a:lnSpc>
                          <a:spcPct val="100000"/>
                        </a:lnSpc>
                        <a:spcBef>
                          <a:spcPts val="0"/>
                        </a:spcBef>
                        <a:spcAft>
                          <a:spcPts val="0"/>
                        </a:spcAft>
                        <a:buClr>
                          <a:schemeClr val="dk1"/>
                        </a:buClr>
                        <a:buSzPts val="1800"/>
                        <a:buFont typeface="Calibri"/>
                        <a:buNone/>
                      </a:pPr>
                      <a:r>
                        <a:rPr lang="ru-RU" sz="1800" u="none" cap="none" strike="noStrike"/>
                        <a:t>Название</a:t>
                      </a:r>
                      <a:endParaRPr sz="14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solidFill>
                      <a:srgbClr val="80BC00"/>
                    </a:solidFill>
                  </a:tcPr>
                </a:tc>
                <a:tc>
                  <a:txBody>
                    <a:bodyPr/>
                    <a:lstStyle/>
                    <a:p>
                      <a:pPr indent="0" lvl="0" marL="0" marR="0" rtl="0" algn="ctr">
                        <a:lnSpc>
                          <a:spcPct val="100000"/>
                        </a:lnSpc>
                        <a:spcBef>
                          <a:spcPts val="0"/>
                        </a:spcBef>
                        <a:spcAft>
                          <a:spcPts val="0"/>
                        </a:spcAft>
                        <a:buClr>
                          <a:schemeClr val="dk1"/>
                        </a:buClr>
                        <a:buSzPts val="1800"/>
                        <a:buFont typeface="Calibri"/>
                        <a:buNone/>
                      </a:pPr>
                      <a:r>
                        <a:t/>
                      </a:r>
                      <a:endParaRPr sz="1800" u="none" cap="none" strike="noStrike"/>
                    </a:p>
                    <a:p>
                      <a:pPr indent="0" lvl="0" marL="0" marR="0" rtl="0" algn="ctr">
                        <a:lnSpc>
                          <a:spcPct val="100000"/>
                        </a:lnSpc>
                        <a:spcBef>
                          <a:spcPts val="0"/>
                        </a:spcBef>
                        <a:spcAft>
                          <a:spcPts val="0"/>
                        </a:spcAft>
                        <a:buClr>
                          <a:schemeClr val="dk1"/>
                        </a:buClr>
                        <a:buSzPts val="1800"/>
                        <a:buFont typeface="Calibri"/>
                        <a:buNone/>
                      </a:pPr>
                      <a:r>
                        <a:rPr lang="ru-RU" sz="1800" u="none" cap="none" strike="noStrike"/>
                        <a:t>Название</a:t>
                      </a:r>
                      <a:endParaRPr sz="14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solidFill>
                      <a:srgbClr val="80BC00"/>
                    </a:solidFill>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p>
                      <a:pPr indent="0" lvl="0" marL="0" marR="0" rtl="0" algn="ctr">
                        <a:lnSpc>
                          <a:spcPct val="100000"/>
                        </a:lnSpc>
                        <a:spcBef>
                          <a:spcPts val="0"/>
                        </a:spcBef>
                        <a:spcAft>
                          <a:spcPts val="0"/>
                        </a:spcAft>
                        <a:buClr>
                          <a:srgbClr val="000000"/>
                        </a:buClr>
                        <a:buSzPts val="1800"/>
                        <a:buFont typeface="Arial"/>
                        <a:buNone/>
                      </a:pPr>
                      <a:r>
                        <a:rPr lang="ru-RU" sz="1800" u="none" cap="none" strike="noStrike"/>
                        <a:t>Название</a:t>
                      </a:r>
                      <a:endParaRPr sz="14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solidFill>
                      <a:srgbClr val="80BC00"/>
                    </a:solidFill>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p>
                      <a:pPr indent="0" lvl="0" marL="0" marR="0" rtl="0" algn="ctr">
                        <a:lnSpc>
                          <a:spcPct val="100000"/>
                        </a:lnSpc>
                        <a:spcBef>
                          <a:spcPts val="0"/>
                        </a:spcBef>
                        <a:spcAft>
                          <a:spcPts val="0"/>
                        </a:spcAft>
                        <a:buClr>
                          <a:srgbClr val="000000"/>
                        </a:buClr>
                        <a:buSzPts val="1800"/>
                        <a:buFont typeface="Arial"/>
                        <a:buNone/>
                      </a:pPr>
                      <a:r>
                        <a:rPr lang="ru-RU" sz="1800" u="none" cap="none" strike="noStrike"/>
                        <a:t>Название</a:t>
                      </a:r>
                      <a:endParaRPr sz="14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solidFill>
                      <a:srgbClr val="80BC00"/>
                    </a:solidFill>
                  </a:tcPr>
                </a:tc>
              </a:tr>
              <a:tr h="63575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ru-RU" sz="1400" u="none" cap="none" strike="noStrike"/>
                        <a:t>Текст</a:t>
                      </a:r>
                      <a:r>
                        <a:rPr lang="ru-RU" sz="1200" u="none" cap="none" strike="noStrike"/>
                        <a:t> </a:t>
                      </a:r>
                      <a:endParaRPr sz="14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p>
                      <a:pPr indent="0" lvl="0" marL="0" marR="0" rtl="0" algn="ctr">
                        <a:lnSpc>
                          <a:spcPct val="100000"/>
                        </a:lnSpc>
                        <a:spcBef>
                          <a:spcPts val="0"/>
                        </a:spcBef>
                        <a:spcAft>
                          <a:spcPts val="0"/>
                        </a:spcAft>
                        <a:buClr>
                          <a:srgbClr val="000000"/>
                        </a:buClr>
                        <a:buSzPts val="1200"/>
                        <a:buFont typeface="Arial"/>
                        <a:buNone/>
                      </a:pPr>
                      <a:r>
                        <a:rPr lang="ru-RU" sz="1200" u="none" cap="none" strike="noStrike"/>
                        <a:t>Текст</a:t>
                      </a:r>
                      <a:endParaRPr sz="14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635750">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635750">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635750">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635750">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635750">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bl>
          </a:graphicData>
        </a:graphic>
      </p:graphicFrame>
      <p:sp>
        <p:nvSpPr>
          <p:cNvPr id="186" name="Google Shape;186;p20"/>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картинка (синий)">
  <p:cSld name="текст+картинка (синий)">
    <p:spTree>
      <p:nvGrpSpPr>
        <p:cNvPr id="20" name="Shape 20"/>
        <p:cNvGrpSpPr/>
        <p:nvPr/>
      </p:nvGrpSpPr>
      <p:grpSpPr>
        <a:xfrm>
          <a:off x="0" y="0"/>
          <a:ext cx="0" cy="0"/>
          <a:chOff x="0" y="0"/>
          <a:chExt cx="0" cy="0"/>
        </a:xfrm>
      </p:grpSpPr>
      <p:sp>
        <p:nvSpPr>
          <p:cNvPr id="21" name="Google Shape;21;p3"/>
          <p:cNvSpPr txBox="1"/>
          <p:nvPr>
            <p:ph type="ctrTitle"/>
          </p:nvPr>
        </p:nvSpPr>
        <p:spPr>
          <a:xfrm>
            <a:off x="620489" y="628956"/>
            <a:ext cx="7948354"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 type="subTitle"/>
          </p:nvPr>
        </p:nvSpPr>
        <p:spPr>
          <a:xfrm>
            <a:off x="620489" y="1948079"/>
            <a:ext cx="5703917" cy="928125"/>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1800"/>
              <a:buFont typeface="Calibri"/>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3"/>
          <p:cNvSpPr/>
          <p:nvPr>
            <p:ph idx="2" type="pic"/>
          </p:nvPr>
        </p:nvSpPr>
        <p:spPr>
          <a:xfrm>
            <a:off x="6734629" y="1948079"/>
            <a:ext cx="4619172" cy="3982547"/>
          </a:xfrm>
          <a:prstGeom prst="rect">
            <a:avLst/>
          </a:prstGeom>
          <a:noFill/>
          <a:ln>
            <a:noFill/>
          </a:ln>
        </p:spPr>
      </p:sp>
      <p:sp>
        <p:nvSpPr>
          <p:cNvPr id="24" name="Google Shape;24;p3"/>
          <p:cNvSpPr txBox="1"/>
          <p:nvPr>
            <p:ph idx="3" type="body"/>
          </p:nvPr>
        </p:nvSpPr>
        <p:spPr>
          <a:xfrm>
            <a:off x="620488" y="3308782"/>
            <a:ext cx="5703917" cy="2621843"/>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80BC00"/>
              </a:buClr>
              <a:buSzPts val="1800"/>
              <a:buFont typeface="Noto Sans Symbols"/>
              <a:buChar char="▪"/>
              <a:defRPr sz="1800"/>
            </a:lvl1pPr>
            <a:lvl2pPr indent="-317500" lvl="1" marL="914400" algn="l">
              <a:lnSpc>
                <a:spcPct val="90000"/>
              </a:lnSpc>
              <a:spcBef>
                <a:spcPts val="500"/>
              </a:spcBef>
              <a:spcAft>
                <a:spcPts val="0"/>
              </a:spcAft>
              <a:buClr>
                <a:srgbClr val="80BC00"/>
              </a:buClr>
              <a:buSzPts val="1400"/>
              <a:buFont typeface="Noto Sans Symbols"/>
              <a:buChar char="▪"/>
              <a:defRPr sz="1400"/>
            </a:lvl2pPr>
            <a:lvl3pPr indent="-228600" lvl="2" marL="1371600" algn="l">
              <a:lnSpc>
                <a:spcPct val="90000"/>
              </a:lnSpc>
              <a:spcBef>
                <a:spcPts val="500"/>
              </a:spcBef>
              <a:spcAft>
                <a:spcPts val="0"/>
              </a:spcAft>
              <a:buClr>
                <a:schemeClr val="dk1"/>
              </a:buClr>
              <a:buSzPts val="1600"/>
              <a:buFont typeface="Calibri"/>
              <a:buNone/>
              <a:defRPr sz="1600"/>
            </a:lvl3pPr>
            <a:lvl4pPr indent="-228600" lvl="3" marL="1828800" algn="l">
              <a:lnSpc>
                <a:spcPct val="90000"/>
              </a:lnSpc>
              <a:spcBef>
                <a:spcPts val="500"/>
              </a:spcBef>
              <a:spcAft>
                <a:spcPts val="0"/>
              </a:spcAft>
              <a:buClr>
                <a:schemeClr val="dk1"/>
              </a:buClr>
              <a:buSzPts val="1400"/>
              <a:buFont typeface="Calibri"/>
              <a:buNone/>
              <a:defRPr sz="1400"/>
            </a:lvl4pPr>
            <a:lvl5pPr indent="-228600" lvl="4" marL="2286000" algn="l">
              <a:lnSpc>
                <a:spcPct val="90000"/>
              </a:lnSpc>
              <a:spcBef>
                <a:spcPts val="500"/>
              </a:spcBef>
              <a:spcAft>
                <a:spcPts val="0"/>
              </a:spcAft>
              <a:buClr>
                <a:schemeClr val="dk1"/>
              </a:buClr>
              <a:buSzPts val="1400"/>
              <a:buFont typeface="Calibri"/>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аблица (синий)">
  <p:cSld name="Таблица (синий)">
    <p:spTree>
      <p:nvGrpSpPr>
        <p:cNvPr id="187" name="Shape 187"/>
        <p:cNvGrpSpPr/>
        <p:nvPr/>
      </p:nvGrpSpPr>
      <p:grpSpPr>
        <a:xfrm>
          <a:off x="0" y="0"/>
          <a:ext cx="0" cy="0"/>
          <a:chOff x="0" y="0"/>
          <a:chExt cx="0" cy="0"/>
        </a:xfrm>
      </p:grpSpPr>
      <p:sp>
        <p:nvSpPr>
          <p:cNvPr id="188" name="Google Shape;188;p21"/>
          <p:cNvSpPr txBox="1"/>
          <p:nvPr>
            <p:ph type="ctrTitle"/>
          </p:nvPr>
        </p:nvSpPr>
        <p:spPr>
          <a:xfrm>
            <a:off x="620489" y="628956"/>
            <a:ext cx="7952011"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aphicFrame>
        <p:nvGraphicFramePr>
          <p:cNvPr id="189" name="Google Shape;189;p21"/>
          <p:cNvGraphicFramePr/>
          <p:nvPr/>
        </p:nvGraphicFramePr>
        <p:xfrm>
          <a:off x="620489" y="1605189"/>
          <a:ext cx="3000000" cy="3000000"/>
        </p:xfrm>
        <a:graphic>
          <a:graphicData uri="http://schemas.openxmlformats.org/drawingml/2006/table">
            <a:tbl>
              <a:tblPr bandRow="1" firstRow="1">
                <a:noFill/>
                <a:tableStyleId>{7DD06C37-9140-4CEF-981B-25EB8CC873EF}</a:tableStyleId>
              </a:tblPr>
              <a:tblGrid>
                <a:gridCol w="2190200"/>
                <a:gridCol w="2190200"/>
                <a:gridCol w="2190200"/>
                <a:gridCol w="2190200"/>
                <a:gridCol w="2190200"/>
              </a:tblGrid>
              <a:tr h="6569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ctr">
                        <a:lnSpc>
                          <a:spcPct val="100000"/>
                        </a:lnSpc>
                        <a:spcBef>
                          <a:spcPts val="0"/>
                        </a:spcBef>
                        <a:spcAft>
                          <a:spcPts val="0"/>
                        </a:spcAft>
                        <a:buClr>
                          <a:schemeClr val="dk1"/>
                        </a:buClr>
                        <a:buSzPts val="1800"/>
                        <a:buFont typeface="Arial"/>
                        <a:buNone/>
                      </a:pPr>
                      <a:r>
                        <a:rPr lang="ru-RU" sz="1800" u="none" cap="none" strike="noStrike"/>
                        <a:t>Название</a:t>
                      </a:r>
                      <a:endParaRPr sz="1400" u="none" cap="none" strike="noStrike"/>
                    </a:p>
                  </a:txBody>
                  <a:tcPr marT="45725" marB="45725" marR="91450" marL="7200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solidFill>
                      <a:srgbClr val="80BC00"/>
                    </a:solidFill>
                  </a:tcPr>
                </a:tc>
                <a:tc>
                  <a:txBody>
                    <a:bodyPr/>
                    <a:lstStyle/>
                    <a:p>
                      <a:pPr indent="0" lvl="0" marL="0" marR="0" rtl="0" algn="ctr">
                        <a:lnSpc>
                          <a:spcPct val="100000"/>
                        </a:lnSpc>
                        <a:spcBef>
                          <a:spcPts val="0"/>
                        </a:spcBef>
                        <a:spcAft>
                          <a:spcPts val="0"/>
                        </a:spcAft>
                        <a:buClr>
                          <a:schemeClr val="dk1"/>
                        </a:buClr>
                        <a:buSzPts val="1800"/>
                        <a:buFont typeface="Calibri"/>
                        <a:buNone/>
                      </a:pPr>
                      <a:r>
                        <a:t/>
                      </a:r>
                      <a:endParaRPr sz="1800" u="none" cap="none" strike="noStrike"/>
                    </a:p>
                    <a:p>
                      <a:pPr indent="0" lvl="0" marL="0" marR="0" rtl="0" algn="ctr">
                        <a:lnSpc>
                          <a:spcPct val="100000"/>
                        </a:lnSpc>
                        <a:spcBef>
                          <a:spcPts val="0"/>
                        </a:spcBef>
                        <a:spcAft>
                          <a:spcPts val="0"/>
                        </a:spcAft>
                        <a:buClr>
                          <a:schemeClr val="dk1"/>
                        </a:buClr>
                        <a:buSzPts val="1800"/>
                        <a:buFont typeface="Calibri"/>
                        <a:buNone/>
                      </a:pPr>
                      <a:r>
                        <a:rPr lang="ru-RU" sz="1800" u="none" cap="none" strike="noStrike"/>
                        <a:t>Название</a:t>
                      </a:r>
                      <a:endParaRPr sz="14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solidFill>
                      <a:srgbClr val="80BC00"/>
                    </a:solidFill>
                  </a:tcPr>
                </a:tc>
                <a:tc>
                  <a:txBody>
                    <a:bodyPr/>
                    <a:lstStyle/>
                    <a:p>
                      <a:pPr indent="0" lvl="0" marL="0" marR="0" rtl="0" algn="ctr">
                        <a:lnSpc>
                          <a:spcPct val="100000"/>
                        </a:lnSpc>
                        <a:spcBef>
                          <a:spcPts val="0"/>
                        </a:spcBef>
                        <a:spcAft>
                          <a:spcPts val="0"/>
                        </a:spcAft>
                        <a:buClr>
                          <a:schemeClr val="dk1"/>
                        </a:buClr>
                        <a:buSzPts val="1800"/>
                        <a:buFont typeface="Calibri"/>
                        <a:buNone/>
                      </a:pPr>
                      <a:r>
                        <a:t/>
                      </a:r>
                      <a:endParaRPr sz="1800" u="none" cap="none" strike="noStrike"/>
                    </a:p>
                    <a:p>
                      <a:pPr indent="0" lvl="0" marL="0" marR="0" rtl="0" algn="ctr">
                        <a:lnSpc>
                          <a:spcPct val="100000"/>
                        </a:lnSpc>
                        <a:spcBef>
                          <a:spcPts val="0"/>
                        </a:spcBef>
                        <a:spcAft>
                          <a:spcPts val="0"/>
                        </a:spcAft>
                        <a:buClr>
                          <a:schemeClr val="dk1"/>
                        </a:buClr>
                        <a:buSzPts val="1800"/>
                        <a:buFont typeface="Calibri"/>
                        <a:buNone/>
                      </a:pPr>
                      <a:r>
                        <a:rPr lang="ru-RU" sz="1800" u="none" cap="none" strike="noStrike"/>
                        <a:t>Название</a:t>
                      </a:r>
                      <a:endParaRPr sz="14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solidFill>
                      <a:srgbClr val="80BC00"/>
                    </a:solidFill>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p>
                      <a:pPr indent="0" lvl="0" marL="0" marR="0" rtl="0" algn="ctr">
                        <a:lnSpc>
                          <a:spcPct val="100000"/>
                        </a:lnSpc>
                        <a:spcBef>
                          <a:spcPts val="0"/>
                        </a:spcBef>
                        <a:spcAft>
                          <a:spcPts val="0"/>
                        </a:spcAft>
                        <a:buClr>
                          <a:srgbClr val="000000"/>
                        </a:buClr>
                        <a:buSzPts val="1800"/>
                        <a:buFont typeface="Arial"/>
                        <a:buNone/>
                      </a:pPr>
                      <a:r>
                        <a:rPr lang="ru-RU" sz="1800" u="none" cap="none" strike="noStrike"/>
                        <a:t>Название</a:t>
                      </a:r>
                      <a:endParaRPr sz="14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solidFill>
                      <a:srgbClr val="80BC00"/>
                    </a:solidFill>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p>
                      <a:pPr indent="0" lvl="0" marL="0" marR="0" rtl="0" algn="ctr">
                        <a:lnSpc>
                          <a:spcPct val="100000"/>
                        </a:lnSpc>
                        <a:spcBef>
                          <a:spcPts val="0"/>
                        </a:spcBef>
                        <a:spcAft>
                          <a:spcPts val="0"/>
                        </a:spcAft>
                        <a:buClr>
                          <a:srgbClr val="000000"/>
                        </a:buClr>
                        <a:buSzPts val="1800"/>
                        <a:buFont typeface="Arial"/>
                        <a:buNone/>
                      </a:pPr>
                      <a:r>
                        <a:rPr lang="ru-RU" sz="1800" u="none" cap="none" strike="noStrike"/>
                        <a:t>Название</a:t>
                      </a:r>
                      <a:endParaRPr sz="14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solidFill>
                      <a:srgbClr val="80BC00"/>
                    </a:solidFill>
                  </a:tcPr>
                </a:tc>
              </a:tr>
              <a:tr h="63575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ru-RU" sz="1400" u="none" cap="none" strike="noStrike"/>
                        <a:t>Текст</a:t>
                      </a:r>
                      <a:r>
                        <a:rPr lang="ru-RU" sz="1200" u="none" cap="none" strike="noStrike"/>
                        <a:t> </a:t>
                      </a:r>
                      <a:endParaRPr sz="14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p>
                      <a:pPr indent="0" lvl="0" marL="0" marR="0" rtl="0" algn="ctr">
                        <a:lnSpc>
                          <a:spcPct val="100000"/>
                        </a:lnSpc>
                        <a:spcBef>
                          <a:spcPts val="0"/>
                        </a:spcBef>
                        <a:spcAft>
                          <a:spcPts val="0"/>
                        </a:spcAft>
                        <a:buClr>
                          <a:srgbClr val="000000"/>
                        </a:buClr>
                        <a:buSzPts val="1200"/>
                        <a:buFont typeface="Arial"/>
                        <a:buNone/>
                      </a:pPr>
                      <a:r>
                        <a:rPr lang="ru-RU" sz="1200" u="none" cap="none" strike="noStrike"/>
                        <a:t>Текст</a:t>
                      </a:r>
                      <a:endParaRPr sz="14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635750">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635750">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635750">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635750">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635750">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t/>
                      </a:r>
                      <a:endParaRPr sz="1200" u="none" cap="none" strike="noStrike"/>
                    </a:p>
                    <a:p>
                      <a:pPr indent="0" lvl="0" marL="0" marR="0" rtl="0" algn="ctr">
                        <a:lnSpc>
                          <a:spcPct val="100000"/>
                        </a:lnSpc>
                        <a:spcBef>
                          <a:spcPts val="0"/>
                        </a:spcBef>
                        <a:spcAft>
                          <a:spcPts val="0"/>
                        </a:spcAft>
                        <a:buClr>
                          <a:schemeClr val="dk1"/>
                        </a:buClr>
                        <a:buSzPts val="1200"/>
                        <a:buFont typeface="Calibri"/>
                        <a:buNone/>
                      </a:pPr>
                      <a:r>
                        <a:rPr lang="ru-RU" sz="1200" u="none" cap="none" strike="noStrike"/>
                        <a:t>Текст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bl>
          </a:graphicData>
        </a:graphic>
      </p:graphicFrame>
      <p:sp>
        <p:nvSpPr>
          <p:cNvPr id="190" name="Google Shape;190;p21"/>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хема (зеленый)">
  <p:cSld name="Схема (зеленый)">
    <p:spTree>
      <p:nvGrpSpPr>
        <p:cNvPr id="191" name="Shape 191"/>
        <p:cNvGrpSpPr/>
        <p:nvPr/>
      </p:nvGrpSpPr>
      <p:grpSpPr>
        <a:xfrm>
          <a:off x="0" y="0"/>
          <a:ext cx="0" cy="0"/>
          <a:chOff x="0" y="0"/>
          <a:chExt cx="0" cy="0"/>
        </a:xfrm>
      </p:grpSpPr>
      <p:sp>
        <p:nvSpPr>
          <p:cNvPr id="192" name="Google Shape;192;p22"/>
          <p:cNvSpPr txBox="1"/>
          <p:nvPr>
            <p:ph type="ctrTitle"/>
          </p:nvPr>
        </p:nvSpPr>
        <p:spPr>
          <a:xfrm>
            <a:off x="620489" y="628956"/>
            <a:ext cx="7952011"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22"/>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хема (синий)">
  <p:cSld name="Схема (синий)">
    <p:spTree>
      <p:nvGrpSpPr>
        <p:cNvPr id="194" name="Shape 194"/>
        <p:cNvGrpSpPr/>
        <p:nvPr/>
      </p:nvGrpSpPr>
      <p:grpSpPr>
        <a:xfrm>
          <a:off x="0" y="0"/>
          <a:ext cx="0" cy="0"/>
          <a:chOff x="0" y="0"/>
          <a:chExt cx="0" cy="0"/>
        </a:xfrm>
      </p:grpSpPr>
      <p:sp>
        <p:nvSpPr>
          <p:cNvPr id="195" name="Google Shape;195;p23"/>
          <p:cNvSpPr txBox="1"/>
          <p:nvPr>
            <p:ph type="ctrTitle"/>
          </p:nvPr>
        </p:nvSpPr>
        <p:spPr>
          <a:xfrm>
            <a:off x="620489" y="628956"/>
            <a:ext cx="7952011"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23"/>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синий)">
  <p:cSld name="Заголовок раздела (синий)">
    <p:bg>
      <p:bgPr>
        <a:solidFill>
          <a:srgbClr val="0071CE"/>
        </a:solidFill>
      </p:bgPr>
    </p:bg>
    <p:spTree>
      <p:nvGrpSpPr>
        <p:cNvPr id="26" name="Shape 26"/>
        <p:cNvGrpSpPr/>
        <p:nvPr/>
      </p:nvGrpSpPr>
      <p:grpSpPr>
        <a:xfrm>
          <a:off x="0" y="0"/>
          <a:ext cx="0" cy="0"/>
          <a:chOff x="0" y="0"/>
          <a:chExt cx="0" cy="0"/>
        </a:xfrm>
      </p:grpSpPr>
      <p:sp>
        <p:nvSpPr>
          <p:cNvPr id="27" name="Google Shape;27;p4"/>
          <p:cNvSpPr txBox="1"/>
          <p:nvPr>
            <p:ph type="title"/>
          </p:nvPr>
        </p:nvSpPr>
        <p:spPr>
          <a:xfrm>
            <a:off x="831850" y="2834640"/>
            <a:ext cx="10515600" cy="192024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600"/>
              <a:buFont typeface="Calibri"/>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картинка (зеленый) 2">
  <p:cSld name="Текст+картинка (зеленый) 2">
    <p:spTree>
      <p:nvGrpSpPr>
        <p:cNvPr id="28" name="Shape 28"/>
        <p:cNvGrpSpPr/>
        <p:nvPr/>
      </p:nvGrpSpPr>
      <p:grpSpPr>
        <a:xfrm>
          <a:off x="0" y="0"/>
          <a:ext cx="0" cy="0"/>
          <a:chOff x="0" y="0"/>
          <a:chExt cx="0" cy="0"/>
        </a:xfrm>
      </p:grpSpPr>
      <p:sp>
        <p:nvSpPr>
          <p:cNvPr id="29" name="Google Shape;29;p5"/>
          <p:cNvSpPr/>
          <p:nvPr>
            <p:ph idx="2" type="pic"/>
          </p:nvPr>
        </p:nvSpPr>
        <p:spPr>
          <a:xfrm>
            <a:off x="6734630" y="0"/>
            <a:ext cx="5457370" cy="6857999"/>
          </a:xfrm>
          <a:prstGeom prst="rect">
            <a:avLst/>
          </a:prstGeom>
          <a:noFill/>
          <a:ln>
            <a:noFill/>
          </a:ln>
        </p:spPr>
      </p:sp>
      <p:sp>
        <p:nvSpPr>
          <p:cNvPr id="30" name="Google Shape;30;p5"/>
          <p:cNvSpPr/>
          <p:nvPr/>
        </p:nvSpPr>
        <p:spPr>
          <a:xfrm>
            <a:off x="-1" y="1719131"/>
            <a:ext cx="7743825" cy="1262193"/>
          </a:xfrm>
          <a:custGeom>
            <a:rect b="b" l="l" r="r" t="t"/>
            <a:pathLst>
              <a:path extrusionOk="0" h="2016125" w="13111480">
                <a:moveTo>
                  <a:pt x="0" y="2015697"/>
                </a:moveTo>
                <a:lnTo>
                  <a:pt x="13111422" y="2015697"/>
                </a:lnTo>
                <a:lnTo>
                  <a:pt x="13111422" y="0"/>
                </a:lnTo>
                <a:lnTo>
                  <a:pt x="0" y="0"/>
                </a:lnTo>
                <a:lnTo>
                  <a:pt x="0" y="2015697"/>
                </a:lnTo>
                <a:close/>
              </a:path>
            </a:pathLst>
          </a:custGeom>
          <a:solidFill>
            <a:srgbClr val="80B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5"/>
          <p:cNvSpPr/>
          <p:nvPr/>
        </p:nvSpPr>
        <p:spPr>
          <a:xfrm>
            <a:off x="-1" y="1719131"/>
            <a:ext cx="7743825" cy="1262193"/>
          </a:xfrm>
          <a:custGeom>
            <a:rect b="b" l="l" r="r" t="t"/>
            <a:pathLst>
              <a:path extrusionOk="0" h="2016125" w="13111480">
                <a:moveTo>
                  <a:pt x="0" y="2015697"/>
                </a:moveTo>
                <a:lnTo>
                  <a:pt x="13111422" y="2015697"/>
                </a:lnTo>
                <a:lnTo>
                  <a:pt x="13111422" y="0"/>
                </a:lnTo>
                <a:lnTo>
                  <a:pt x="0" y="0"/>
                </a:lnTo>
                <a:lnTo>
                  <a:pt x="0" y="2015697"/>
                </a:lnTo>
                <a:close/>
              </a:path>
            </a:pathLst>
          </a:custGeom>
          <a:solidFill>
            <a:srgbClr val="80B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5"/>
          <p:cNvSpPr txBox="1"/>
          <p:nvPr>
            <p:ph type="ctrTitle"/>
          </p:nvPr>
        </p:nvSpPr>
        <p:spPr>
          <a:xfrm>
            <a:off x="620489" y="628956"/>
            <a:ext cx="5703916"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subTitle"/>
          </p:nvPr>
        </p:nvSpPr>
        <p:spPr>
          <a:xfrm>
            <a:off x="620489" y="1948079"/>
            <a:ext cx="6724651" cy="928125"/>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1800"/>
              <a:buFont typeface="Calibri"/>
              <a:buNone/>
              <a:defRPr sz="1800">
                <a:solidFill>
                  <a:schemeClr val="lt1"/>
                </a:solidFill>
              </a:defRPr>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4" name="Google Shape;34;p5"/>
          <p:cNvSpPr txBox="1"/>
          <p:nvPr>
            <p:ph idx="3" type="body"/>
          </p:nvPr>
        </p:nvSpPr>
        <p:spPr>
          <a:xfrm>
            <a:off x="620489" y="4700455"/>
            <a:ext cx="5703916" cy="123017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80BC00"/>
              </a:buClr>
              <a:buSzPts val="1800"/>
              <a:buFont typeface="Noto Sans Symbols"/>
              <a:buChar char="▪"/>
              <a:defRPr sz="1800"/>
            </a:lvl1pPr>
            <a:lvl2pPr indent="-317500" lvl="1" marL="914400" algn="l">
              <a:lnSpc>
                <a:spcPct val="90000"/>
              </a:lnSpc>
              <a:spcBef>
                <a:spcPts val="500"/>
              </a:spcBef>
              <a:spcAft>
                <a:spcPts val="0"/>
              </a:spcAft>
              <a:buClr>
                <a:srgbClr val="80BC00"/>
              </a:buClr>
              <a:buSzPts val="1400"/>
              <a:buFont typeface="Noto Sans Symbols"/>
              <a:buChar char="▪"/>
              <a:defRPr sz="1400"/>
            </a:lvl2pPr>
            <a:lvl3pPr indent="-228600" lvl="2" marL="1371600" algn="l">
              <a:lnSpc>
                <a:spcPct val="90000"/>
              </a:lnSpc>
              <a:spcBef>
                <a:spcPts val="500"/>
              </a:spcBef>
              <a:spcAft>
                <a:spcPts val="0"/>
              </a:spcAft>
              <a:buClr>
                <a:schemeClr val="dk1"/>
              </a:buClr>
              <a:buSzPts val="1600"/>
              <a:buFont typeface="Calibri"/>
              <a:buNone/>
              <a:defRPr sz="1600"/>
            </a:lvl3pPr>
            <a:lvl4pPr indent="-228600" lvl="3" marL="1828800" algn="l">
              <a:lnSpc>
                <a:spcPct val="90000"/>
              </a:lnSpc>
              <a:spcBef>
                <a:spcPts val="500"/>
              </a:spcBef>
              <a:spcAft>
                <a:spcPts val="0"/>
              </a:spcAft>
              <a:buClr>
                <a:schemeClr val="dk1"/>
              </a:buClr>
              <a:buSzPts val="1400"/>
              <a:buFont typeface="Calibri"/>
              <a:buNone/>
              <a:defRPr sz="1400"/>
            </a:lvl4pPr>
            <a:lvl5pPr indent="-228600" lvl="4" marL="2286000" algn="l">
              <a:lnSpc>
                <a:spcPct val="90000"/>
              </a:lnSpc>
              <a:spcBef>
                <a:spcPts val="500"/>
              </a:spcBef>
              <a:spcAft>
                <a:spcPts val="0"/>
              </a:spcAft>
              <a:buClr>
                <a:schemeClr val="dk1"/>
              </a:buClr>
              <a:buSzPts val="1400"/>
              <a:buFont typeface="Calibri"/>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4" type="body"/>
          </p:nvPr>
        </p:nvSpPr>
        <p:spPr>
          <a:xfrm>
            <a:off x="620490" y="3305175"/>
            <a:ext cx="5703888" cy="1085850"/>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chemeClr val="dk1"/>
              </a:buClr>
              <a:buSzPts val="1800"/>
              <a:buFont typeface="Arial"/>
              <a:buNone/>
              <a:defRPr sz="1800"/>
            </a:lvl1pPr>
            <a:lvl2pPr indent="-228600" lvl="1" marL="914400" algn="l">
              <a:lnSpc>
                <a:spcPct val="90000"/>
              </a:lnSpc>
              <a:spcBef>
                <a:spcPts val="500"/>
              </a:spcBef>
              <a:spcAft>
                <a:spcPts val="0"/>
              </a:spcAft>
              <a:buClr>
                <a:schemeClr val="dk1"/>
              </a:buClr>
              <a:buSzPts val="2400"/>
              <a:buFont typeface="Calibri"/>
              <a:buNone/>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картинка (синий) 2">
  <p:cSld name="Текст+картинка (синий) 2">
    <p:spTree>
      <p:nvGrpSpPr>
        <p:cNvPr id="37" name="Shape 37"/>
        <p:cNvGrpSpPr/>
        <p:nvPr/>
      </p:nvGrpSpPr>
      <p:grpSpPr>
        <a:xfrm>
          <a:off x="0" y="0"/>
          <a:ext cx="0" cy="0"/>
          <a:chOff x="0" y="0"/>
          <a:chExt cx="0" cy="0"/>
        </a:xfrm>
      </p:grpSpPr>
      <p:sp>
        <p:nvSpPr>
          <p:cNvPr id="38" name="Google Shape;38;p6"/>
          <p:cNvSpPr/>
          <p:nvPr>
            <p:ph idx="2" type="pic"/>
          </p:nvPr>
        </p:nvSpPr>
        <p:spPr>
          <a:xfrm>
            <a:off x="6734630" y="0"/>
            <a:ext cx="5457370" cy="6857999"/>
          </a:xfrm>
          <a:prstGeom prst="rect">
            <a:avLst/>
          </a:prstGeom>
          <a:noFill/>
          <a:ln>
            <a:noFill/>
          </a:ln>
        </p:spPr>
      </p:sp>
      <p:sp>
        <p:nvSpPr>
          <p:cNvPr id="39" name="Google Shape;39;p6"/>
          <p:cNvSpPr txBox="1"/>
          <p:nvPr>
            <p:ph type="ctrTitle"/>
          </p:nvPr>
        </p:nvSpPr>
        <p:spPr>
          <a:xfrm>
            <a:off x="620489" y="628956"/>
            <a:ext cx="5703916"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620489" y="4700455"/>
            <a:ext cx="5703916" cy="123017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80BC00"/>
              </a:buClr>
              <a:buSzPts val="1800"/>
              <a:buFont typeface="Noto Sans Symbols"/>
              <a:buChar char="▪"/>
              <a:defRPr sz="1800">
                <a:latin typeface="Calibri"/>
                <a:ea typeface="Calibri"/>
                <a:cs typeface="Calibri"/>
                <a:sym typeface="Calibri"/>
              </a:defRPr>
            </a:lvl1pPr>
            <a:lvl2pPr indent="-317500" lvl="1" marL="914400" algn="l">
              <a:lnSpc>
                <a:spcPct val="90000"/>
              </a:lnSpc>
              <a:spcBef>
                <a:spcPts val="500"/>
              </a:spcBef>
              <a:spcAft>
                <a:spcPts val="0"/>
              </a:spcAft>
              <a:buClr>
                <a:srgbClr val="80BC00"/>
              </a:buClr>
              <a:buSzPts val="1400"/>
              <a:buFont typeface="Noto Sans Symbols"/>
              <a:buChar char="▪"/>
              <a:defRPr sz="1400">
                <a:latin typeface="Calibri"/>
                <a:ea typeface="Calibri"/>
                <a:cs typeface="Calibri"/>
                <a:sym typeface="Calibri"/>
              </a:defRPr>
            </a:lvl2pPr>
            <a:lvl3pPr indent="-228600" lvl="2" marL="1371600" algn="l">
              <a:lnSpc>
                <a:spcPct val="90000"/>
              </a:lnSpc>
              <a:spcBef>
                <a:spcPts val="500"/>
              </a:spcBef>
              <a:spcAft>
                <a:spcPts val="0"/>
              </a:spcAft>
              <a:buClr>
                <a:schemeClr val="dk1"/>
              </a:buClr>
              <a:buSzPts val="1600"/>
              <a:buFont typeface="Calibri"/>
              <a:buNone/>
              <a:defRPr sz="1600"/>
            </a:lvl3pPr>
            <a:lvl4pPr indent="-228600" lvl="3" marL="1828800" algn="l">
              <a:lnSpc>
                <a:spcPct val="90000"/>
              </a:lnSpc>
              <a:spcBef>
                <a:spcPts val="500"/>
              </a:spcBef>
              <a:spcAft>
                <a:spcPts val="0"/>
              </a:spcAft>
              <a:buClr>
                <a:schemeClr val="dk1"/>
              </a:buClr>
              <a:buSzPts val="1400"/>
              <a:buFont typeface="Calibri"/>
              <a:buNone/>
              <a:defRPr sz="1400"/>
            </a:lvl4pPr>
            <a:lvl5pPr indent="-228600" lvl="4" marL="2286000" algn="l">
              <a:lnSpc>
                <a:spcPct val="90000"/>
              </a:lnSpc>
              <a:spcBef>
                <a:spcPts val="500"/>
              </a:spcBef>
              <a:spcAft>
                <a:spcPts val="0"/>
              </a:spcAft>
              <a:buClr>
                <a:schemeClr val="dk1"/>
              </a:buClr>
              <a:buSzPts val="1400"/>
              <a:buFont typeface="Calibri"/>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3" type="body"/>
          </p:nvPr>
        </p:nvSpPr>
        <p:spPr>
          <a:xfrm>
            <a:off x="620490" y="3305175"/>
            <a:ext cx="5703888" cy="1085850"/>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chemeClr val="dk1"/>
              </a:buClr>
              <a:buSzPts val="1800"/>
              <a:buFont typeface="Arial"/>
              <a:buNone/>
              <a:defRPr sz="1800">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400"/>
              <a:buFont typeface="Calibri"/>
              <a:buNone/>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t/>
            </a:r>
            <a:endParaRPr/>
          </a:p>
        </p:txBody>
      </p:sp>
      <p:sp>
        <p:nvSpPr>
          <p:cNvPr id="43" name="Google Shape;43;p6"/>
          <p:cNvSpPr/>
          <p:nvPr/>
        </p:nvSpPr>
        <p:spPr>
          <a:xfrm>
            <a:off x="0" y="1733552"/>
            <a:ext cx="7743825" cy="1262193"/>
          </a:xfrm>
          <a:custGeom>
            <a:rect b="b" l="l" r="r" t="t"/>
            <a:pathLst>
              <a:path extrusionOk="0" h="2016125" w="13111480">
                <a:moveTo>
                  <a:pt x="0" y="2015697"/>
                </a:moveTo>
                <a:lnTo>
                  <a:pt x="13111422" y="2015697"/>
                </a:lnTo>
                <a:lnTo>
                  <a:pt x="13111422" y="0"/>
                </a:lnTo>
                <a:lnTo>
                  <a:pt x="0" y="0"/>
                </a:lnTo>
                <a:lnTo>
                  <a:pt x="0" y="2015697"/>
                </a:lnTo>
                <a:close/>
              </a:path>
            </a:pathLst>
          </a:custGeom>
          <a:solidFill>
            <a:srgbClr val="80B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6"/>
          <p:cNvSpPr txBox="1"/>
          <p:nvPr>
            <p:ph idx="4" type="subTitle"/>
          </p:nvPr>
        </p:nvSpPr>
        <p:spPr>
          <a:xfrm>
            <a:off x="620489" y="1948079"/>
            <a:ext cx="6724651" cy="928125"/>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1800"/>
              <a:buFont typeface="Calibri"/>
              <a:buNone/>
              <a:defRPr sz="1800">
                <a:solidFill>
                  <a:schemeClr val="lt1"/>
                </a:solidFill>
              </a:defRPr>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подзаголовок (зеленый)">
  <p:cSld name="Заголовок+подзаголовок (зеленый)">
    <p:spTree>
      <p:nvGrpSpPr>
        <p:cNvPr id="45" name="Shape 45"/>
        <p:cNvGrpSpPr/>
        <p:nvPr/>
      </p:nvGrpSpPr>
      <p:grpSpPr>
        <a:xfrm>
          <a:off x="0" y="0"/>
          <a:ext cx="0" cy="0"/>
          <a:chOff x="0" y="0"/>
          <a:chExt cx="0" cy="0"/>
        </a:xfrm>
      </p:grpSpPr>
      <p:sp>
        <p:nvSpPr>
          <p:cNvPr id="46" name="Google Shape;46;p7"/>
          <p:cNvSpPr txBox="1"/>
          <p:nvPr>
            <p:ph type="ctrTitle"/>
          </p:nvPr>
        </p:nvSpPr>
        <p:spPr>
          <a:xfrm>
            <a:off x="620489" y="628956"/>
            <a:ext cx="7948354"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p:nvPr>
            <p:ph idx="2" type="pic"/>
          </p:nvPr>
        </p:nvSpPr>
        <p:spPr>
          <a:xfrm>
            <a:off x="6734629" y="1948079"/>
            <a:ext cx="4619172" cy="3982547"/>
          </a:xfrm>
          <a:prstGeom prst="rect">
            <a:avLst/>
          </a:prstGeom>
          <a:noFill/>
          <a:ln>
            <a:noFill/>
          </a:ln>
        </p:spPr>
      </p:sp>
      <p:sp>
        <p:nvSpPr>
          <p:cNvPr id="48" name="Google Shape;48;p7"/>
          <p:cNvSpPr txBox="1"/>
          <p:nvPr>
            <p:ph idx="1" type="body"/>
          </p:nvPr>
        </p:nvSpPr>
        <p:spPr>
          <a:xfrm>
            <a:off x="620489" y="3981796"/>
            <a:ext cx="5703916" cy="194882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80BC00"/>
              </a:buClr>
              <a:buSzPts val="1800"/>
              <a:buFont typeface="Noto Sans Symbols"/>
              <a:buChar char="▪"/>
              <a:defRPr sz="1800"/>
            </a:lvl1pPr>
            <a:lvl2pPr indent="-317500" lvl="1" marL="914400" algn="l">
              <a:lnSpc>
                <a:spcPct val="90000"/>
              </a:lnSpc>
              <a:spcBef>
                <a:spcPts val="500"/>
              </a:spcBef>
              <a:spcAft>
                <a:spcPts val="0"/>
              </a:spcAft>
              <a:buClr>
                <a:srgbClr val="80BC00"/>
              </a:buClr>
              <a:buSzPts val="1400"/>
              <a:buFont typeface="Noto Sans Symbols"/>
              <a:buChar char="▪"/>
              <a:defRPr sz="1400"/>
            </a:lvl2pPr>
            <a:lvl3pPr indent="-228600" lvl="2" marL="1371600" algn="l">
              <a:lnSpc>
                <a:spcPct val="90000"/>
              </a:lnSpc>
              <a:spcBef>
                <a:spcPts val="500"/>
              </a:spcBef>
              <a:spcAft>
                <a:spcPts val="0"/>
              </a:spcAft>
              <a:buClr>
                <a:schemeClr val="dk1"/>
              </a:buClr>
              <a:buSzPts val="1600"/>
              <a:buFont typeface="Calibri"/>
              <a:buNone/>
              <a:defRPr sz="1600"/>
            </a:lvl3pPr>
            <a:lvl4pPr indent="-228600" lvl="3" marL="1828800" algn="l">
              <a:lnSpc>
                <a:spcPct val="90000"/>
              </a:lnSpc>
              <a:spcBef>
                <a:spcPts val="500"/>
              </a:spcBef>
              <a:spcAft>
                <a:spcPts val="0"/>
              </a:spcAft>
              <a:buClr>
                <a:schemeClr val="dk1"/>
              </a:buClr>
              <a:buSzPts val="1400"/>
              <a:buFont typeface="Calibri"/>
              <a:buNone/>
              <a:defRPr sz="1400"/>
            </a:lvl4pPr>
            <a:lvl5pPr indent="-228600" lvl="4" marL="2286000" algn="l">
              <a:lnSpc>
                <a:spcPct val="90000"/>
              </a:lnSpc>
              <a:spcBef>
                <a:spcPts val="500"/>
              </a:spcBef>
              <a:spcAft>
                <a:spcPts val="0"/>
              </a:spcAft>
              <a:buClr>
                <a:schemeClr val="dk1"/>
              </a:buClr>
              <a:buSzPts val="1400"/>
              <a:buFont typeface="Calibri"/>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3" type="body"/>
          </p:nvPr>
        </p:nvSpPr>
        <p:spPr>
          <a:xfrm>
            <a:off x="620490" y="2602640"/>
            <a:ext cx="5703888" cy="1085850"/>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chemeClr val="dk1"/>
              </a:buClr>
              <a:buSzPts val="1800"/>
              <a:buFont typeface="Arial"/>
              <a:buNone/>
              <a:defRPr sz="1800"/>
            </a:lvl1pPr>
            <a:lvl2pPr indent="-228600" lvl="1" marL="914400" algn="l">
              <a:lnSpc>
                <a:spcPct val="90000"/>
              </a:lnSpc>
              <a:spcBef>
                <a:spcPts val="500"/>
              </a:spcBef>
              <a:spcAft>
                <a:spcPts val="0"/>
              </a:spcAft>
              <a:buClr>
                <a:schemeClr val="dk1"/>
              </a:buClr>
              <a:buSzPts val="2400"/>
              <a:buFont typeface="Calibri"/>
              <a:buNone/>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4" type="body"/>
          </p:nvPr>
        </p:nvSpPr>
        <p:spPr>
          <a:xfrm>
            <a:off x="620490" y="1379425"/>
            <a:ext cx="5703888" cy="1085850"/>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rgbClr val="80BC00"/>
              </a:buClr>
              <a:buSzPts val="2000"/>
              <a:buFont typeface="Arial"/>
              <a:buNone/>
              <a:defRPr sz="2000">
                <a:solidFill>
                  <a:srgbClr val="80BC00"/>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400"/>
              <a:buFont typeface="Calibri"/>
              <a:buNone/>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подзаголовок (синий)">
  <p:cSld name="Заголовок+подзаголовок (синий)">
    <p:spTree>
      <p:nvGrpSpPr>
        <p:cNvPr id="52" name="Shape 52"/>
        <p:cNvGrpSpPr/>
        <p:nvPr/>
      </p:nvGrpSpPr>
      <p:grpSpPr>
        <a:xfrm>
          <a:off x="0" y="0"/>
          <a:ext cx="0" cy="0"/>
          <a:chOff x="0" y="0"/>
          <a:chExt cx="0" cy="0"/>
        </a:xfrm>
      </p:grpSpPr>
      <p:sp>
        <p:nvSpPr>
          <p:cNvPr id="53" name="Google Shape;53;p8"/>
          <p:cNvSpPr txBox="1"/>
          <p:nvPr>
            <p:ph type="ctrTitle"/>
          </p:nvPr>
        </p:nvSpPr>
        <p:spPr>
          <a:xfrm>
            <a:off x="620489" y="628956"/>
            <a:ext cx="7948354"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p:nvPr>
            <p:ph idx="2" type="pic"/>
          </p:nvPr>
        </p:nvSpPr>
        <p:spPr>
          <a:xfrm>
            <a:off x="6734629" y="1948079"/>
            <a:ext cx="4619172" cy="3982547"/>
          </a:xfrm>
          <a:prstGeom prst="rect">
            <a:avLst/>
          </a:prstGeom>
          <a:noFill/>
          <a:ln>
            <a:noFill/>
          </a:ln>
        </p:spPr>
      </p:sp>
      <p:sp>
        <p:nvSpPr>
          <p:cNvPr id="55" name="Google Shape;55;p8"/>
          <p:cNvSpPr txBox="1"/>
          <p:nvPr>
            <p:ph idx="1" type="body"/>
          </p:nvPr>
        </p:nvSpPr>
        <p:spPr>
          <a:xfrm>
            <a:off x="620489" y="3981796"/>
            <a:ext cx="5703916" cy="194882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80BC00"/>
              </a:buClr>
              <a:buSzPts val="1800"/>
              <a:buFont typeface="Noto Sans Symbols"/>
              <a:buChar char="▪"/>
              <a:defRPr sz="1800"/>
            </a:lvl1pPr>
            <a:lvl2pPr indent="-317500" lvl="1" marL="914400" algn="l">
              <a:lnSpc>
                <a:spcPct val="90000"/>
              </a:lnSpc>
              <a:spcBef>
                <a:spcPts val="500"/>
              </a:spcBef>
              <a:spcAft>
                <a:spcPts val="0"/>
              </a:spcAft>
              <a:buClr>
                <a:srgbClr val="80BC00"/>
              </a:buClr>
              <a:buSzPts val="1400"/>
              <a:buFont typeface="Noto Sans Symbols"/>
              <a:buChar char="▪"/>
              <a:defRPr sz="1400"/>
            </a:lvl2pPr>
            <a:lvl3pPr indent="-228600" lvl="2" marL="1371600" algn="l">
              <a:lnSpc>
                <a:spcPct val="90000"/>
              </a:lnSpc>
              <a:spcBef>
                <a:spcPts val="500"/>
              </a:spcBef>
              <a:spcAft>
                <a:spcPts val="0"/>
              </a:spcAft>
              <a:buClr>
                <a:schemeClr val="dk1"/>
              </a:buClr>
              <a:buSzPts val="1600"/>
              <a:buFont typeface="Calibri"/>
              <a:buNone/>
              <a:defRPr sz="1600"/>
            </a:lvl3pPr>
            <a:lvl4pPr indent="-228600" lvl="3" marL="1828800" algn="l">
              <a:lnSpc>
                <a:spcPct val="90000"/>
              </a:lnSpc>
              <a:spcBef>
                <a:spcPts val="500"/>
              </a:spcBef>
              <a:spcAft>
                <a:spcPts val="0"/>
              </a:spcAft>
              <a:buClr>
                <a:schemeClr val="dk1"/>
              </a:buClr>
              <a:buSzPts val="1400"/>
              <a:buFont typeface="Calibri"/>
              <a:buNone/>
              <a:defRPr sz="1400"/>
            </a:lvl4pPr>
            <a:lvl5pPr indent="-228600" lvl="4" marL="2286000" algn="l">
              <a:lnSpc>
                <a:spcPct val="90000"/>
              </a:lnSpc>
              <a:spcBef>
                <a:spcPts val="500"/>
              </a:spcBef>
              <a:spcAft>
                <a:spcPts val="0"/>
              </a:spcAft>
              <a:buClr>
                <a:schemeClr val="dk1"/>
              </a:buClr>
              <a:buSzPts val="1400"/>
              <a:buFont typeface="Calibri"/>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8"/>
          <p:cNvSpPr txBox="1"/>
          <p:nvPr>
            <p:ph idx="3" type="body"/>
          </p:nvPr>
        </p:nvSpPr>
        <p:spPr>
          <a:xfrm>
            <a:off x="620490" y="2602640"/>
            <a:ext cx="5703888" cy="1085850"/>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chemeClr val="dk1"/>
              </a:buClr>
              <a:buSzPts val="1800"/>
              <a:buFont typeface="Arial"/>
              <a:buNone/>
              <a:defRPr sz="1800"/>
            </a:lvl1pPr>
            <a:lvl2pPr indent="-228600" lvl="1" marL="914400" algn="l">
              <a:lnSpc>
                <a:spcPct val="90000"/>
              </a:lnSpc>
              <a:spcBef>
                <a:spcPts val="500"/>
              </a:spcBef>
              <a:spcAft>
                <a:spcPts val="0"/>
              </a:spcAft>
              <a:buClr>
                <a:schemeClr val="dk1"/>
              </a:buClr>
              <a:buSzPts val="2400"/>
              <a:buFont typeface="Calibri"/>
              <a:buNone/>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8"/>
          <p:cNvSpPr txBox="1"/>
          <p:nvPr>
            <p:ph idx="4" type="body"/>
          </p:nvPr>
        </p:nvSpPr>
        <p:spPr>
          <a:xfrm>
            <a:off x="620490" y="1379425"/>
            <a:ext cx="5703888" cy="1085850"/>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rgbClr val="80BC00"/>
              </a:buClr>
              <a:buSzPts val="2000"/>
              <a:buFont typeface="Arial"/>
              <a:buNone/>
              <a:defRPr sz="2000">
                <a:solidFill>
                  <a:srgbClr val="80BC00"/>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400"/>
              <a:buFont typeface="Calibri"/>
              <a:buNone/>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8"/>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зеленый)">
  <p:cSld name="Сравнение (зеленый)">
    <p:spTree>
      <p:nvGrpSpPr>
        <p:cNvPr id="59" name="Shape 59"/>
        <p:cNvGrpSpPr/>
        <p:nvPr/>
      </p:nvGrpSpPr>
      <p:grpSpPr>
        <a:xfrm>
          <a:off x="0" y="0"/>
          <a:ext cx="0" cy="0"/>
          <a:chOff x="0" y="0"/>
          <a:chExt cx="0" cy="0"/>
        </a:xfrm>
      </p:grpSpPr>
      <p:sp>
        <p:nvSpPr>
          <p:cNvPr id="60" name="Google Shape;60;p9"/>
          <p:cNvSpPr txBox="1"/>
          <p:nvPr>
            <p:ph type="ctrTitle"/>
          </p:nvPr>
        </p:nvSpPr>
        <p:spPr>
          <a:xfrm>
            <a:off x="620489" y="628956"/>
            <a:ext cx="7734301"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 type="subTitle"/>
          </p:nvPr>
        </p:nvSpPr>
        <p:spPr>
          <a:xfrm>
            <a:off x="620489" y="3851694"/>
            <a:ext cx="5161543" cy="928125"/>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1800"/>
              <a:buFont typeface="Arial"/>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2" name="Google Shape;62;p9"/>
          <p:cNvSpPr/>
          <p:nvPr>
            <p:ph idx="2" type="pic"/>
          </p:nvPr>
        </p:nvSpPr>
        <p:spPr>
          <a:xfrm>
            <a:off x="620488" y="1601151"/>
            <a:ext cx="5161543" cy="2031512"/>
          </a:xfrm>
          <a:prstGeom prst="rect">
            <a:avLst/>
          </a:prstGeom>
          <a:noFill/>
          <a:ln>
            <a:noFill/>
          </a:ln>
        </p:spPr>
      </p:sp>
      <p:sp>
        <p:nvSpPr>
          <p:cNvPr id="63" name="Google Shape;63;p9"/>
          <p:cNvSpPr txBox="1"/>
          <p:nvPr>
            <p:ph idx="3" type="body"/>
          </p:nvPr>
        </p:nvSpPr>
        <p:spPr>
          <a:xfrm>
            <a:off x="620489" y="5045455"/>
            <a:ext cx="5161543" cy="9281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80BC00"/>
              </a:buClr>
              <a:buSzPts val="1800"/>
              <a:buFont typeface="Noto Sans Symbols"/>
              <a:buChar char="▪"/>
              <a:defRPr sz="1800"/>
            </a:lvl1pPr>
            <a:lvl2pPr indent="-317500" lvl="1" marL="914400" algn="l">
              <a:lnSpc>
                <a:spcPct val="90000"/>
              </a:lnSpc>
              <a:spcBef>
                <a:spcPts val="500"/>
              </a:spcBef>
              <a:spcAft>
                <a:spcPts val="0"/>
              </a:spcAft>
              <a:buClr>
                <a:srgbClr val="80BC00"/>
              </a:buClr>
              <a:buSzPts val="1400"/>
              <a:buFont typeface="Noto Sans Symbols"/>
              <a:buChar char="▪"/>
              <a:defRPr sz="1400"/>
            </a:lvl2pPr>
            <a:lvl3pPr indent="-228600" lvl="2" marL="1371600" algn="l">
              <a:lnSpc>
                <a:spcPct val="90000"/>
              </a:lnSpc>
              <a:spcBef>
                <a:spcPts val="500"/>
              </a:spcBef>
              <a:spcAft>
                <a:spcPts val="0"/>
              </a:spcAft>
              <a:buClr>
                <a:schemeClr val="dk1"/>
              </a:buClr>
              <a:buSzPts val="1600"/>
              <a:buFont typeface="Calibri"/>
              <a:buNone/>
              <a:defRPr sz="1600"/>
            </a:lvl3pPr>
            <a:lvl4pPr indent="-228600" lvl="3" marL="1828800" algn="l">
              <a:lnSpc>
                <a:spcPct val="90000"/>
              </a:lnSpc>
              <a:spcBef>
                <a:spcPts val="500"/>
              </a:spcBef>
              <a:spcAft>
                <a:spcPts val="0"/>
              </a:spcAft>
              <a:buClr>
                <a:schemeClr val="dk1"/>
              </a:buClr>
              <a:buSzPts val="1400"/>
              <a:buFont typeface="Calibri"/>
              <a:buNone/>
              <a:defRPr sz="1400"/>
            </a:lvl4pPr>
            <a:lvl5pPr indent="-228600" lvl="4" marL="2286000" algn="l">
              <a:lnSpc>
                <a:spcPct val="90000"/>
              </a:lnSpc>
              <a:spcBef>
                <a:spcPts val="500"/>
              </a:spcBef>
              <a:spcAft>
                <a:spcPts val="0"/>
              </a:spcAft>
              <a:buClr>
                <a:schemeClr val="dk1"/>
              </a:buClr>
              <a:buSzPts val="1400"/>
              <a:buFont typeface="Calibri"/>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9"/>
          <p:cNvSpPr/>
          <p:nvPr>
            <p:ph idx="4" type="pic"/>
          </p:nvPr>
        </p:nvSpPr>
        <p:spPr>
          <a:xfrm>
            <a:off x="6200990" y="1601151"/>
            <a:ext cx="5167325" cy="2031512"/>
          </a:xfrm>
          <a:prstGeom prst="rect">
            <a:avLst/>
          </a:prstGeom>
          <a:noFill/>
          <a:ln>
            <a:noFill/>
          </a:ln>
        </p:spPr>
      </p:sp>
      <p:sp>
        <p:nvSpPr>
          <p:cNvPr id="65" name="Google Shape;65;p9"/>
          <p:cNvSpPr txBox="1"/>
          <p:nvPr>
            <p:ph idx="5" type="body"/>
          </p:nvPr>
        </p:nvSpPr>
        <p:spPr>
          <a:xfrm>
            <a:off x="6206772" y="5045455"/>
            <a:ext cx="5161544" cy="9281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80BC00"/>
              </a:buClr>
              <a:buSzPts val="1800"/>
              <a:buFont typeface="Noto Sans Symbols"/>
              <a:buChar char="▪"/>
              <a:defRPr sz="1800"/>
            </a:lvl1pPr>
            <a:lvl2pPr indent="-317500" lvl="1" marL="914400" algn="l">
              <a:lnSpc>
                <a:spcPct val="90000"/>
              </a:lnSpc>
              <a:spcBef>
                <a:spcPts val="500"/>
              </a:spcBef>
              <a:spcAft>
                <a:spcPts val="0"/>
              </a:spcAft>
              <a:buClr>
                <a:srgbClr val="80BC00"/>
              </a:buClr>
              <a:buSzPts val="1400"/>
              <a:buFont typeface="Noto Sans Symbols"/>
              <a:buChar char="▪"/>
              <a:defRPr sz="1400"/>
            </a:lvl2pPr>
            <a:lvl3pPr indent="-228600" lvl="2" marL="1371600" algn="l">
              <a:lnSpc>
                <a:spcPct val="90000"/>
              </a:lnSpc>
              <a:spcBef>
                <a:spcPts val="500"/>
              </a:spcBef>
              <a:spcAft>
                <a:spcPts val="0"/>
              </a:spcAft>
              <a:buClr>
                <a:schemeClr val="dk1"/>
              </a:buClr>
              <a:buSzPts val="1600"/>
              <a:buFont typeface="Calibri"/>
              <a:buNone/>
              <a:defRPr sz="1600"/>
            </a:lvl3pPr>
            <a:lvl4pPr indent="-228600" lvl="3" marL="1828800" algn="l">
              <a:lnSpc>
                <a:spcPct val="90000"/>
              </a:lnSpc>
              <a:spcBef>
                <a:spcPts val="500"/>
              </a:spcBef>
              <a:spcAft>
                <a:spcPts val="0"/>
              </a:spcAft>
              <a:buClr>
                <a:schemeClr val="dk1"/>
              </a:buClr>
              <a:buSzPts val="1400"/>
              <a:buFont typeface="Calibri"/>
              <a:buNone/>
              <a:defRPr sz="1400"/>
            </a:lvl4pPr>
            <a:lvl5pPr indent="-228600" lvl="4" marL="2286000" algn="l">
              <a:lnSpc>
                <a:spcPct val="90000"/>
              </a:lnSpc>
              <a:spcBef>
                <a:spcPts val="500"/>
              </a:spcBef>
              <a:spcAft>
                <a:spcPts val="0"/>
              </a:spcAft>
              <a:buClr>
                <a:schemeClr val="dk1"/>
              </a:buClr>
              <a:buSzPts val="1400"/>
              <a:buFont typeface="Calibri"/>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9"/>
          <p:cNvSpPr txBox="1"/>
          <p:nvPr>
            <p:ph idx="6" type="body"/>
          </p:nvPr>
        </p:nvSpPr>
        <p:spPr>
          <a:xfrm>
            <a:off x="6206771" y="3835825"/>
            <a:ext cx="5161544" cy="943994"/>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chemeClr val="dk1"/>
              </a:buClr>
              <a:buSzPts val="1800"/>
              <a:buFont typeface="Arial"/>
              <a:buNone/>
              <a:defRPr sz="1800"/>
            </a:lvl1pPr>
            <a:lvl2pPr indent="-228600" lvl="1" marL="914400" algn="l">
              <a:lnSpc>
                <a:spcPct val="90000"/>
              </a:lnSpc>
              <a:spcBef>
                <a:spcPts val="500"/>
              </a:spcBef>
              <a:spcAft>
                <a:spcPts val="0"/>
              </a:spcAft>
              <a:buClr>
                <a:schemeClr val="dk1"/>
              </a:buClr>
              <a:buSzPts val="2400"/>
              <a:buFont typeface="Calibri"/>
              <a:buNone/>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9"/>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синий)">
  <p:cSld name="Сравнение (синий)">
    <p:spTree>
      <p:nvGrpSpPr>
        <p:cNvPr id="68" name="Shape 68"/>
        <p:cNvGrpSpPr/>
        <p:nvPr/>
      </p:nvGrpSpPr>
      <p:grpSpPr>
        <a:xfrm>
          <a:off x="0" y="0"/>
          <a:ext cx="0" cy="0"/>
          <a:chOff x="0" y="0"/>
          <a:chExt cx="0" cy="0"/>
        </a:xfrm>
      </p:grpSpPr>
      <p:sp>
        <p:nvSpPr>
          <p:cNvPr id="69" name="Google Shape;69;p10"/>
          <p:cNvSpPr txBox="1"/>
          <p:nvPr>
            <p:ph type="ctrTitle"/>
          </p:nvPr>
        </p:nvSpPr>
        <p:spPr>
          <a:xfrm>
            <a:off x="628483" y="628956"/>
            <a:ext cx="8074644" cy="5894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80BC00"/>
              </a:buClr>
              <a:buSzPts val="3600"/>
              <a:buFont typeface="Calibri"/>
              <a:buNone/>
              <a:defRPr b="0" sz="360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subTitle"/>
          </p:nvPr>
        </p:nvSpPr>
        <p:spPr>
          <a:xfrm>
            <a:off x="620489" y="3851694"/>
            <a:ext cx="5165169" cy="928125"/>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1800"/>
              <a:buFont typeface="Arial"/>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1" name="Google Shape;71;p10"/>
          <p:cNvSpPr/>
          <p:nvPr>
            <p:ph idx="2" type="pic"/>
          </p:nvPr>
        </p:nvSpPr>
        <p:spPr>
          <a:xfrm>
            <a:off x="620488" y="1601151"/>
            <a:ext cx="5165169" cy="2031512"/>
          </a:xfrm>
          <a:prstGeom prst="rect">
            <a:avLst/>
          </a:prstGeom>
          <a:noFill/>
          <a:ln>
            <a:noFill/>
          </a:ln>
        </p:spPr>
      </p:sp>
      <p:sp>
        <p:nvSpPr>
          <p:cNvPr id="72" name="Google Shape;72;p10"/>
          <p:cNvSpPr txBox="1"/>
          <p:nvPr>
            <p:ph idx="3" type="body"/>
          </p:nvPr>
        </p:nvSpPr>
        <p:spPr>
          <a:xfrm>
            <a:off x="620489" y="5045455"/>
            <a:ext cx="5165169" cy="9281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80BC00"/>
              </a:buClr>
              <a:buSzPts val="1800"/>
              <a:buFont typeface="Noto Sans Symbols"/>
              <a:buChar char="▪"/>
              <a:defRPr sz="1800"/>
            </a:lvl1pPr>
            <a:lvl2pPr indent="-317500" lvl="1" marL="914400" algn="l">
              <a:lnSpc>
                <a:spcPct val="90000"/>
              </a:lnSpc>
              <a:spcBef>
                <a:spcPts val="500"/>
              </a:spcBef>
              <a:spcAft>
                <a:spcPts val="0"/>
              </a:spcAft>
              <a:buClr>
                <a:srgbClr val="80BC00"/>
              </a:buClr>
              <a:buSzPts val="1400"/>
              <a:buFont typeface="Noto Sans Symbols"/>
              <a:buChar char="▪"/>
              <a:defRPr sz="1400"/>
            </a:lvl2pPr>
            <a:lvl3pPr indent="-228600" lvl="2" marL="1371600" algn="l">
              <a:lnSpc>
                <a:spcPct val="90000"/>
              </a:lnSpc>
              <a:spcBef>
                <a:spcPts val="500"/>
              </a:spcBef>
              <a:spcAft>
                <a:spcPts val="0"/>
              </a:spcAft>
              <a:buClr>
                <a:schemeClr val="dk1"/>
              </a:buClr>
              <a:buSzPts val="1600"/>
              <a:buFont typeface="Calibri"/>
              <a:buNone/>
              <a:defRPr sz="1600"/>
            </a:lvl3pPr>
            <a:lvl4pPr indent="-228600" lvl="3" marL="1828800" algn="l">
              <a:lnSpc>
                <a:spcPct val="90000"/>
              </a:lnSpc>
              <a:spcBef>
                <a:spcPts val="500"/>
              </a:spcBef>
              <a:spcAft>
                <a:spcPts val="0"/>
              </a:spcAft>
              <a:buClr>
                <a:schemeClr val="dk1"/>
              </a:buClr>
              <a:buSzPts val="1400"/>
              <a:buFont typeface="Calibri"/>
              <a:buNone/>
              <a:defRPr sz="1400"/>
            </a:lvl4pPr>
            <a:lvl5pPr indent="-228600" lvl="4" marL="2286000" algn="l">
              <a:lnSpc>
                <a:spcPct val="90000"/>
              </a:lnSpc>
              <a:spcBef>
                <a:spcPts val="500"/>
              </a:spcBef>
              <a:spcAft>
                <a:spcPts val="0"/>
              </a:spcAft>
              <a:buClr>
                <a:schemeClr val="dk1"/>
              </a:buClr>
              <a:buSzPts val="1400"/>
              <a:buFont typeface="Calibri"/>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0"/>
          <p:cNvSpPr/>
          <p:nvPr>
            <p:ph idx="4" type="pic"/>
          </p:nvPr>
        </p:nvSpPr>
        <p:spPr>
          <a:xfrm>
            <a:off x="6188633" y="1601151"/>
            <a:ext cx="5165168" cy="2031512"/>
          </a:xfrm>
          <a:prstGeom prst="rect">
            <a:avLst/>
          </a:prstGeom>
          <a:noFill/>
          <a:ln>
            <a:noFill/>
          </a:ln>
        </p:spPr>
      </p:sp>
      <p:sp>
        <p:nvSpPr>
          <p:cNvPr id="74" name="Google Shape;74;p10"/>
          <p:cNvSpPr txBox="1"/>
          <p:nvPr>
            <p:ph idx="5" type="body"/>
          </p:nvPr>
        </p:nvSpPr>
        <p:spPr>
          <a:xfrm>
            <a:off x="6188634" y="5045455"/>
            <a:ext cx="5165168" cy="9281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80BC00"/>
              </a:buClr>
              <a:buSzPts val="1800"/>
              <a:buFont typeface="Noto Sans Symbols"/>
              <a:buChar char="▪"/>
              <a:defRPr sz="1800"/>
            </a:lvl1pPr>
            <a:lvl2pPr indent="-317500" lvl="1" marL="914400" algn="l">
              <a:lnSpc>
                <a:spcPct val="90000"/>
              </a:lnSpc>
              <a:spcBef>
                <a:spcPts val="500"/>
              </a:spcBef>
              <a:spcAft>
                <a:spcPts val="0"/>
              </a:spcAft>
              <a:buClr>
                <a:srgbClr val="80BC00"/>
              </a:buClr>
              <a:buSzPts val="1400"/>
              <a:buFont typeface="Noto Sans Symbols"/>
              <a:buChar char="▪"/>
              <a:defRPr sz="1400"/>
            </a:lvl2pPr>
            <a:lvl3pPr indent="-228600" lvl="2" marL="1371600" algn="l">
              <a:lnSpc>
                <a:spcPct val="90000"/>
              </a:lnSpc>
              <a:spcBef>
                <a:spcPts val="500"/>
              </a:spcBef>
              <a:spcAft>
                <a:spcPts val="0"/>
              </a:spcAft>
              <a:buClr>
                <a:schemeClr val="dk1"/>
              </a:buClr>
              <a:buSzPts val="1600"/>
              <a:buFont typeface="Calibri"/>
              <a:buNone/>
              <a:defRPr sz="1600"/>
            </a:lvl3pPr>
            <a:lvl4pPr indent="-228600" lvl="3" marL="1828800" algn="l">
              <a:lnSpc>
                <a:spcPct val="90000"/>
              </a:lnSpc>
              <a:spcBef>
                <a:spcPts val="500"/>
              </a:spcBef>
              <a:spcAft>
                <a:spcPts val="0"/>
              </a:spcAft>
              <a:buClr>
                <a:schemeClr val="dk1"/>
              </a:buClr>
              <a:buSzPts val="1400"/>
              <a:buFont typeface="Calibri"/>
              <a:buNone/>
              <a:defRPr sz="1400"/>
            </a:lvl4pPr>
            <a:lvl5pPr indent="-228600" lvl="4" marL="2286000" algn="l">
              <a:lnSpc>
                <a:spcPct val="90000"/>
              </a:lnSpc>
              <a:spcBef>
                <a:spcPts val="500"/>
              </a:spcBef>
              <a:spcAft>
                <a:spcPts val="0"/>
              </a:spcAft>
              <a:buClr>
                <a:schemeClr val="dk1"/>
              </a:buClr>
              <a:buSzPts val="1400"/>
              <a:buFont typeface="Calibri"/>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
          <p:cNvSpPr txBox="1"/>
          <p:nvPr>
            <p:ph idx="6" type="body"/>
          </p:nvPr>
        </p:nvSpPr>
        <p:spPr>
          <a:xfrm>
            <a:off x="6188633" y="3835825"/>
            <a:ext cx="5165168" cy="943994"/>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chemeClr val="dk1"/>
              </a:buClr>
              <a:buSzPts val="1800"/>
              <a:buFont typeface="Arial"/>
              <a:buNone/>
              <a:defRPr sz="1800"/>
            </a:lvl1pPr>
            <a:lvl2pPr indent="-228600" lvl="1" marL="914400" algn="l">
              <a:lnSpc>
                <a:spcPct val="90000"/>
              </a:lnSpc>
              <a:spcBef>
                <a:spcPts val="500"/>
              </a:spcBef>
              <a:spcAft>
                <a:spcPts val="0"/>
              </a:spcAft>
              <a:buClr>
                <a:schemeClr val="dk1"/>
              </a:buClr>
              <a:buSzPts val="2400"/>
              <a:buFont typeface="Calibri"/>
              <a:buNone/>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0"/>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602037"/>
            <a:ext cx="10515600" cy="108267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rgbClr val="0071CE"/>
              </a:buClr>
              <a:buSzPts val="3600"/>
              <a:buFont typeface="Calibri"/>
              <a:buNone/>
              <a:defRPr b="0" i="0" sz="3600" u="none" cap="none" strike="noStrike">
                <a:solidFill>
                  <a:srgbClr val="0071C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2078183"/>
            <a:ext cx="10515600" cy="4006734"/>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7.jpg"/><Relationship Id="rId4" Type="http://schemas.openxmlformats.org/officeDocument/2006/relationships/image" Target="../media/image4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9.png"/><Relationship Id="rId4" Type="http://schemas.openxmlformats.org/officeDocument/2006/relationships/image" Target="../media/image41.png"/><Relationship Id="rId5" Type="http://schemas.openxmlformats.org/officeDocument/2006/relationships/image" Target="../media/image50.png"/><Relationship Id="rId6"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5.png"/><Relationship Id="rId4" Type="http://schemas.openxmlformats.org/officeDocument/2006/relationships/hyperlink" Target="https://huggingface.co/sentence-transformers/multi-qa-MiniLM-L6-cos-v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0" name="Shape 200"/>
        <p:cNvGrpSpPr/>
        <p:nvPr/>
      </p:nvGrpSpPr>
      <p:grpSpPr>
        <a:xfrm>
          <a:off x="0" y="0"/>
          <a:ext cx="0" cy="0"/>
          <a:chOff x="0" y="0"/>
          <a:chExt cx="0" cy="0"/>
        </a:xfrm>
      </p:grpSpPr>
      <p:sp>
        <p:nvSpPr>
          <p:cNvPr id="201" name="Google Shape;201;p24"/>
          <p:cNvSpPr txBox="1"/>
          <p:nvPr>
            <p:ph type="ctrTitle"/>
          </p:nvPr>
        </p:nvSpPr>
        <p:spPr>
          <a:xfrm>
            <a:off x="649950" y="4431425"/>
            <a:ext cx="10453500" cy="1079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ru-RU" sz="2800">
                <a:solidFill>
                  <a:schemeClr val="accent6"/>
                </a:solidFill>
                <a:highlight>
                  <a:srgbClr val="FFFFFF"/>
                </a:highlight>
                <a:latin typeface="Roboto"/>
                <a:ea typeface="Roboto"/>
                <a:cs typeface="Roboto"/>
                <a:sym typeface="Roboto"/>
              </a:rPr>
              <a:t>Разработка модели поиска подходящих вопросов и ответов</a:t>
            </a:r>
            <a:endParaRPr b="1" sz="2800">
              <a:solidFill>
                <a:schemeClr val="accent6"/>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rgbClr val="80BC00"/>
              </a:buClr>
              <a:buSzPts val="2916"/>
              <a:buFont typeface="Calibri"/>
              <a:buNone/>
            </a:pPr>
            <a:r>
              <a:rPr b="1" lang="ru-RU" sz="2800">
                <a:solidFill>
                  <a:schemeClr val="accent6"/>
                </a:solidFill>
                <a:highlight>
                  <a:srgbClr val="FFFFFF"/>
                </a:highlight>
                <a:latin typeface="Roboto"/>
                <a:ea typeface="Roboto"/>
                <a:cs typeface="Roboto"/>
                <a:sym typeface="Roboto"/>
              </a:rPr>
              <a:t>StackExchange (проблема Sentence Similarity)</a:t>
            </a:r>
            <a:endParaRPr b="1" sz="2800">
              <a:solidFill>
                <a:schemeClr val="accent6"/>
              </a:solidFill>
              <a:latin typeface="Roboto"/>
              <a:ea typeface="Roboto"/>
              <a:cs typeface="Roboto"/>
              <a:sym typeface="Roboto"/>
            </a:endParaRPr>
          </a:p>
        </p:txBody>
      </p:sp>
      <p:sp>
        <p:nvSpPr>
          <p:cNvPr id="202" name="Google Shape;202;p24"/>
          <p:cNvSpPr txBox="1"/>
          <p:nvPr>
            <p:ph idx="2" type="body"/>
          </p:nvPr>
        </p:nvSpPr>
        <p:spPr>
          <a:xfrm>
            <a:off x="649959" y="5890902"/>
            <a:ext cx="5703900" cy="337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0BC00"/>
              </a:buClr>
              <a:buSzPts val="1800"/>
              <a:buFont typeface="Calibri"/>
              <a:buNone/>
            </a:pPr>
            <a:r>
              <a:rPr b="1" lang="ru-RU">
                <a:latin typeface="Roboto"/>
                <a:ea typeface="Roboto"/>
                <a:cs typeface="Roboto"/>
                <a:sym typeface="Roboto"/>
              </a:rPr>
              <a:t>Камашев Рафаэль</a:t>
            </a:r>
            <a:endParaRPr b="1">
              <a:latin typeface="Roboto"/>
              <a:ea typeface="Roboto"/>
              <a:cs typeface="Roboto"/>
              <a:sym typeface="Roboto"/>
            </a:endParaRPr>
          </a:p>
        </p:txBody>
      </p:sp>
      <p:pic>
        <p:nvPicPr>
          <p:cNvPr id="203" name="Google Shape;203;p24"/>
          <p:cNvPicPr preferRelativeResize="0"/>
          <p:nvPr/>
        </p:nvPicPr>
        <p:blipFill rotWithShape="1">
          <a:blip r:embed="rId3">
            <a:alphaModFix/>
          </a:blip>
          <a:srcRect b="0" l="0" r="0" t="0"/>
          <a:stretch/>
        </p:blipFill>
        <p:spPr>
          <a:xfrm>
            <a:off x="-5705" y="17491"/>
            <a:ext cx="12196990" cy="4201185"/>
          </a:xfrm>
          <a:prstGeom prst="rect">
            <a:avLst/>
          </a:prstGeom>
          <a:noFill/>
          <a:ln>
            <a:noFill/>
          </a:ln>
        </p:spPr>
      </p:pic>
      <p:pic>
        <p:nvPicPr>
          <p:cNvPr descr="Изображение выглядит как рисунок, тарелка&#10;&#10;Автоматически созданное описание" id="204" name="Google Shape;204;p24"/>
          <p:cNvPicPr preferRelativeResize="0"/>
          <p:nvPr/>
        </p:nvPicPr>
        <p:blipFill rotWithShape="1">
          <a:blip r:embed="rId4">
            <a:alphaModFix/>
          </a:blip>
          <a:srcRect b="0" l="0" r="0" t="0"/>
          <a:stretch/>
        </p:blipFill>
        <p:spPr>
          <a:xfrm>
            <a:off x="729455" y="438012"/>
            <a:ext cx="1930970" cy="4344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274" name="Shape 274"/>
        <p:cNvGrpSpPr/>
        <p:nvPr/>
      </p:nvGrpSpPr>
      <p:grpSpPr>
        <a:xfrm>
          <a:off x="0" y="0"/>
          <a:ext cx="0" cy="0"/>
          <a:chOff x="0" y="0"/>
          <a:chExt cx="0" cy="0"/>
        </a:xfrm>
      </p:grpSpPr>
      <p:sp>
        <p:nvSpPr>
          <p:cNvPr id="275" name="Google Shape;275;p33"/>
          <p:cNvSpPr txBox="1"/>
          <p:nvPr>
            <p:ph type="ctrTitle"/>
          </p:nvPr>
        </p:nvSpPr>
        <p:spPr>
          <a:xfrm>
            <a:off x="620489" y="4683228"/>
            <a:ext cx="8166064" cy="58942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0BC00"/>
              </a:buClr>
              <a:buSzPts val="3600"/>
              <a:buFont typeface="Calibri"/>
              <a:buNone/>
            </a:pPr>
            <a:r>
              <a:rPr b="1" lang="ru-RU">
                <a:latin typeface="Roboto"/>
                <a:ea typeface="Roboto"/>
                <a:cs typeface="Roboto"/>
                <a:sym typeface="Roboto"/>
              </a:rPr>
              <a:t>Спасибо за внимание!</a:t>
            </a:r>
            <a:endParaRPr b="1">
              <a:solidFill>
                <a:srgbClr val="80BC00"/>
              </a:solidFill>
              <a:latin typeface="Roboto"/>
              <a:ea typeface="Roboto"/>
              <a:cs typeface="Roboto"/>
              <a:sym typeface="Roboto"/>
            </a:endParaRPr>
          </a:p>
        </p:txBody>
      </p:sp>
      <p:sp>
        <p:nvSpPr>
          <p:cNvPr id="276" name="Google Shape;276;p33"/>
          <p:cNvSpPr/>
          <p:nvPr/>
        </p:nvSpPr>
        <p:spPr>
          <a:xfrm>
            <a:off x="9409043" y="4683228"/>
            <a:ext cx="2199861" cy="58942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77" name="Google Shape;277;p33"/>
          <p:cNvPicPr preferRelativeResize="0"/>
          <p:nvPr/>
        </p:nvPicPr>
        <p:blipFill rotWithShape="1">
          <a:blip r:embed="rId3">
            <a:alphaModFix/>
          </a:blip>
          <a:srcRect b="0" l="0" r="0" t="0"/>
          <a:stretch/>
        </p:blipFill>
        <p:spPr>
          <a:xfrm>
            <a:off x="7547" y="4239"/>
            <a:ext cx="12196990" cy="4201185"/>
          </a:xfrm>
          <a:prstGeom prst="rect">
            <a:avLst/>
          </a:prstGeom>
          <a:noFill/>
          <a:ln>
            <a:noFill/>
          </a:ln>
        </p:spPr>
      </p:pic>
      <p:pic>
        <p:nvPicPr>
          <p:cNvPr descr="Изображение выглядит как рисунок, тарелка&#10;&#10;Автоматически созданное описание" id="278" name="Google Shape;278;p33"/>
          <p:cNvPicPr preferRelativeResize="0"/>
          <p:nvPr/>
        </p:nvPicPr>
        <p:blipFill rotWithShape="1">
          <a:blip r:embed="rId4">
            <a:alphaModFix/>
          </a:blip>
          <a:srcRect b="0" l="0" r="0" t="0"/>
          <a:stretch/>
        </p:blipFill>
        <p:spPr>
          <a:xfrm>
            <a:off x="742707" y="424760"/>
            <a:ext cx="1930970" cy="4344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0BC00"/>
        </a:solidFill>
      </p:bgPr>
    </p:bg>
    <p:spTree>
      <p:nvGrpSpPr>
        <p:cNvPr id="208" name="Shape 208"/>
        <p:cNvGrpSpPr/>
        <p:nvPr/>
      </p:nvGrpSpPr>
      <p:grpSpPr>
        <a:xfrm>
          <a:off x="0" y="0"/>
          <a:ext cx="0" cy="0"/>
          <a:chOff x="0" y="0"/>
          <a:chExt cx="0" cy="0"/>
        </a:xfrm>
      </p:grpSpPr>
      <p:sp>
        <p:nvSpPr>
          <p:cNvPr id="209" name="Google Shape;209;p25"/>
          <p:cNvSpPr txBox="1"/>
          <p:nvPr>
            <p:ph type="title"/>
          </p:nvPr>
        </p:nvSpPr>
        <p:spPr>
          <a:xfrm>
            <a:off x="619814" y="899821"/>
            <a:ext cx="11254134" cy="5447969"/>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lt1"/>
              </a:buClr>
              <a:buSzPts val="2800"/>
              <a:buFont typeface="Calibri"/>
              <a:buNone/>
            </a:pPr>
            <a:r>
              <a:rPr b="1" lang="ru-RU" sz="2600">
                <a:latin typeface="Roboto"/>
                <a:ea typeface="Roboto"/>
                <a:cs typeface="Roboto"/>
                <a:sym typeface="Roboto"/>
              </a:rPr>
              <a:t>Цель: </a:t>
            </a:r>
            <a:r>
              <a:rPr lang="ru-RU" sz="2600">
                <a:latin typeface="Roboto"/>
                <a:ea typeface="Roboto"/>
                <a:cs typeface="Roboto"/>
                <a:sym typeface="Roboto"/>
              </a:rPr>
              <a:t>обучить и протестировать модель для поиска ответа на вопросы. На входе вопрос пользователя, система ищет похожий вопрос в базе вопросов с ответами и выдает ответ. Провести анализ решения и альтернатив. Выбрать лучшую модель.</a:t>
            </a:r>
            <a:br>
              <a:rPr lang="ru-RU" sz="2600">
                <a:latin typeface="Roboto"/>
                <a:ea typeface="Roboto"/>
                <a:cs typeface="Roboto"/>
                <a:sym typeface="Roboto"/>
              </a:rPr>
            </a:br>
            <a:endParaRPr sz="2600">
              <a:latin typeface="Roboto"/>
              <a:ea typeface="Roboto"/>
              <a:cs typeface="Roboto"/>
              <a:sym typeface="Roboto"/>
            </a:endParaRPr>
          </a:p>
          <a:p>
            <a:pPr indent="0" lvl="0" marL="0" rtl="0" algn="l">
              <a:lnSpc>
                <a:spcPct val="115000"/>
              </a:lnSpc>
              <a:spcBef>
                <a:spcPts val="0"/>
              </a:spcBef>
              <a:spcAft>
                <a:spcPts val="0"/>
              </a:spcAft>
              <a:buClr>
                <a:schemeClr val="lt1"/>
              </a:buClr>
              <a:buSzPts val="2800"/>
              <a:buFont typeface="Calibri"/>
              <a:buNone/>
            </a:pPr>
            <a:br>
              <a:rPr lang="ru-RU" sz="2600">
                <a:latin typeface="Roboto"/>
                <a:ea typeface="Roboto"/>
                <a:cs typeface="Roboto"/>
                <a:sym typeface="Roboto"/>
              </a:rPr>
            </a:br>
            <a:r>
              <a:rPr b="1" lang="ru-RU" sz="2600">
                <a:latin typeface="Roboto"/>
                <a:ea typeface="Roboto"/>
                <a:cs typeface="Roboto"/>
                <a:sym typeface="Roboto"/>
              </a:rPr>
              <a:t>Задачи:</a:t>
            </a:r>
            <a:endParaRPr b="1" sz="2600">
              <a:latin typeface="Roboto"/>
              <a:ea typeface="Roboto"/>
              <a:cs typeface="Roboto"/>
              <a:sym typeface="Roboto"/>
            </a:endParaRPr>
          </a:p>
          <a:p>
            <a:pPr indent="-393700" lvl="0" marL="457200" rtl="0" algn="l">
              <a:lnSpc>
                <a:spcPct val="115000"/>
              </a:lnSpc>
              <a:spcBef>
                <a:spcPts val="0"/>
              </a:spcBef>
              <a:spcAft>
                <a:spcPts val="0"/>
              </a:spcAft>
              <a:buSzPts val="2600"/>
              <a:buFont typeface="Roboto"/>
              <a:buChar char="●"/>
            </a:pPr>
            <a:r>
              <a:rPr lang="ru-RU" sz="2600">
                <a:latin typeface="Roboto"/>
                <a:ea typeface="Roboto"/>
                <a:cs typeface="Roboto"/>
                <a:sym typeface="Roboto"/>
              </a:rPr>
              <a:t>подготовить набор данных</a:t>
            </a:r>
            <a:r>
              <a:rPr lang="ru-RU" sz="2600">
                <a:latin typeface="Roboto"/>
                <a:ea typeface="Roboto"/>
                <a:cs typeface="Roboto"/>
                <a:sym typeface="Roboto"/>
              </a:rPr>
              <a:t>;</a:t>
            </a:r>
            <a:endParaRPr sz="2600">
              <a:latin typeface="Roboto"/>
              <a:ea typeface="Roboto"/>
              <a:cs typeface="Roboto"/>
              <a:sym typeface="Roboto"/>
            </a:endParaRPr>
          </a:p>
          <a:p>
            <a:pPr indent="-393700" lvl="0" marL="457200" rtl="0" algn="l">
              <a:lnSpc>
                <a:spcPct val="115000"/>
              </a:lnSpc>
              <a:spcBef>
                <a:spcPts val="0"/>
              </a:spcBef>
              <a:spcAft>
                <a:spcPts val="0"/>
              </a:spcAft>
              <a:buSzPts val="2600"/>
              <a:buFont typeface="Roboto"/>
              <a:buChar char="●"/>
            </a:pPr>
            <a:r>
              <a:rPr lang="ru-RU" sz="2600">
                <a:latin typeface="Roboto"/>
                <a:ea typeface="Roboto"/>
                <a:cs typeface="Roboto"/>
                <a:sym typeface="Roboto"/>
              </a:rPr>
              <a:t>подобрать подходящую модель для поиска сходства предложений</a:t>
            </a:r>
            <a:r>
              <a:rPr lang="ru-RU" sz="2600">
                <a:latin typeface="Roboto"/>
                <a:ea typeface="Roboto"/>
                <a:cs typeface="Roboto"/>
                <a:sym typeface="Roboto"/>
              </a:rPr>
              <a:t>;</a:t>
            </a:r>
            <a:endParaRPr sz="2600">
              <a:latin typeface="Roboto"/>
              <a:ea typeface="Roboto"/>
              <a:cs typeface="Roboto"/>
              <a:sym typeface="Roboto"/>
            </a:endParaRPr>
          </a:p>
          <a:p>
            <a:pPr indent="-393700" lvl="0" marL="457200" rtl="0" algn="l">
              <a:lnSpc>
                <a:spcPct val="115000"/>
              </a:lnSpc>
              <a:spcBef>
                <a:spcPts val="0"/>
              </a:spcBef>
              <a:spcAft>
                <a:spcPts val="0"/>
              </a:spcAft>
              <a:buSzPts val="2600"/>
              <a:buFont typeface="Roboto"/>
              <a:buChar char="●"/>
            </a:pPr>
            <a:r>
              <a:rPr lang="ru-RU" sz="2600">
                <a:latin typeface="Roboto"/>
                <a:ea typeface="Roboto"/>
                <a:cs typeface="Roboto"/>
                <a:sym typeface="Roboto"/>
              </a:rPr>
              <a:t>создать прототип бэкендам сервиса поиска вопросов и ответов (API).</a:t>
            </a:r>
            <a:endParaRPr sz="2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1CE"/>
        </a:solidFill>
      </p:bgPr>
    </p:bg>
    <p:spTree>
      <p:nvGrpSpPr>
        <p:cNvPr id="214" name="Shape 214"/>
        <p:cNvGrpSpPr/>
        <p:nvPr/>
      </p:nvGrpSpPr>
      <p:grpSpPr>
        <a:xfrm>
          <a:off x="0" y="0"/>
          <a:ext cx="0" cy="0"/>
          <a:chOff x="0" y="0"/>
          <a:chExt cx="0" cy="0"/>
        </a:xfrm>
      </p:grpSpPr>
      <p:sp>
        <p:nvSpPr>
          <p:cNvPr id="215" name="Google Shape;215;p26"/>
          <p:cNvSpPr txBox="1"/>
          <p:nvPr>
            <p:ph idx="12" type="sldNum"/>
          </p:nvPr>
        </p:nvSpPr>
        <p:spPr>
          <a:xfrm>
            <a:off x="10668000" y="6356350"/>
            <a:ext cx="685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r>
              <a:t/>
            </a:r>
            <a:endParaRPr/>
          </a:p>
        </p:txBody>
      </p:sp>
      <p:pic>
        <p:nvPicPr>
          <p:cNvPr id="216" name="Google Shape;216;p26"/>
          <p:cNvPicPr preferRelativeResize="0"/>
          <p:nvPr/>
        </p:nvPicPr>
        <p:blipFill rotWithShape="1">
          <a:blip r:embed="rId3">
            <a:alphaModFix/>
          </a:blip>
          <a:srcRect b="0" l="0" r="0" t="-17730"/>
          <a:stretch/>
        </p:blipFill>
        <p:spPr>
          <a:xfrm>
            <a:off x="6678650" y="4539350"/>
            <a:ext cx="3236150" cy="938775"/>
          </a:xfrm>
          <a:prstGeom prst="rect">
            <a:avLst/>
          </a:prstGeom>
          <a:noFill/>
          <a:ln>
            <a:noFill/>
          </a:ln>
        </p:spPr>
      </p:pic>
      <p:pic>
        <p:nvPicPr>
          <p:cNvPr id="217" name="Google Shape;217;p26"/>
          <p:cNvPicPr preferRelativeResize="0"/>
          <p:nvPr/>
        </p:nvPicPr>
        <p:blipFill rotWithShape="1">
          <a:blip r:embed="rId4">
            <a:alphaModFix/>
          </a:blip>
          <a:srcRect b="-3725" l="0" r="0" t="-6491"/>
          <a:stretch/>
        </p:blipFill>
        <p:spPr>
          <a:xfrm>
            <a:off x="2499450" y="4129675"/>
            <a:ext cx="3190300" cy="1758125"/>
          </a:xfrm>
          <a:prstGeom prst="rect">
            <a:avLst/>
          </a:prstGeom>
          <a:noFill/>
          <a:ln>
            <a:noFill/>
          </a:ln>
        </p:spPr>
      </p:pic>
      <p:pic>
        <p:nvPicPr>
          <p:cNvPr id="218" name="Google Shape;218;p26"/>
          <p:cNvPicPr preferRelativeResize="0"/>
          <p:nvPr/>
        </p:nvPicPr>
        <p:blipFill>
          <a:blip r:embed="rId5">
            <a:alphaModFix/>
          </a:blip>
          <a:stretch>
            <a:fillRect/>
          </a:stretch>
        </p:blipFill>
        <p:spPr>
          <a:xfrm>
            <a:off x="7270975" y="1425350"/>
            <a:ext cx="3873274" cy="1291075"/>
          </a:xfrm>
          <a:prstGeom prst="rect">
            <a:avLst/>
          </a:prstGeom>
          <a:noFill/>
          <a:ln>
            <a:noFill/>
          </a:ln>
        </p:spPr>
      </p:pic>
      <p:pic>
        <p:nvPicPr>
          <p:cNvPr id="219" name="Google Shape;219;p26"/>
          <p:cNvPicPr preferRelativeResize="0"/>
          <p:nvPr/>
        </p:nvPicPr>
        <p:blipFill>
          <a:blip r:embed="rId6">
            <a:alphaModFix/>
          </a:blip>
          <a:stretch>
            <a:fillRect/>
          </a:stretch>
        </p:blipFill>
        <p:spPr>
          <a:xfrm>
            <a:off x="1060325" y="1627002"/>
            <a:ext cx="5480252" cy="817925"/>
          </a:xfrm>
          <a:prstGeom prst="rect">
            <a:avLst/>
          </a:prstGeom>
          <a:noFill/>
          <a:ln>
            <a:noFill/>
          </a:ln>
        </p:spPr>
      </p:pic>
      <p:sp>
        <p:nvSpPr>
          <p:cNvPr id="220" name="Google Shape;220;p26"/>
          <p:cNvSpPr txBox="1"/>
          <p:nvPr/>
        </p:nvSpPr>
        <p:spPr>
          <a:xfrm>
            <a:off x="938900" y="755200"/>
            <a:ext cx="10414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RU" sz="2700">
                <a:solidFill>
                  <a:schemeClr val="lt1"/>
                </a:solidFill>
                <a:latin typeface="Roboto"/>
                <a:ea typeface="Roboto"/>
                <a:cs typeface="Roboto"/>
                <a:sym typeface="Roboto"/>
              </a:rPr>
              <a:t>Источник данных</a:t>
            </a:r>
            <a:endParaRPr sz="2700">
              <a:solidFill>
                <a:schemeClr val="lt1"/>
              </a:solidFill>
              <a:latin typeface="Roboto"/>
              <a:ea typeface="Roboto"/>
              <a:cs typeface="Roboto"/>
              <a:sym typeface="Roboto"/>
            </a:endParaRPr>
          </a:p>
        </p:txBody>
      </p:sp>
      <p:sp>
        <p:nvSpPr>
          <p:cNvPr id="221" name="Google Shape;221;p26"/>
          <p:cNvSpPr txBox="1"/>
          <p:nvPr/>
        </p:nvSpPr>
        <p:spPr>
          <a:xfrm>
            <a:off x="999500" y="3529375"/>
            <a:ext cx="102936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RU" sz="2700">
                <a:solidFill>
                  <a:schemeClr val="lt1"/>
                </a:solidFill>
                <a:latin typeface="Roboto"/>
                <a:ea typeface="Roboto"/>
                <a:cs typeface="Roboto"/>
                <a:sym typeface="Roboto"/>
              </a:rPr>
              <a:t>Фреймворки</a:t>
            </a:r>
            <a:endParaRPr sz="27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ctrTitle"/>
          </p:nvPr>
        </p:nvSpPr>
        <p:spPr>
          <a:xfrm>
            <a:off x="620489" y="628956"/>
            <a:ext cx="7948500" cy="58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0BC00"/>
              </a:buClr>
              <a:buSzPts val="3600"/>
              <a:buFont typeface="Calibri"/>
              <a:buNone/>
            </a:pPr>
            <a:r>
              <a:rPr b="1" lang="ru-RU">
                <a:latin typeface="Roboto"/>
                <a:ea typeface="Roboto"/>
                <a:cs typeface="Roboto"/>
                <a:sym typeface="Roboto"/>
              </a:rPr>
              <a:t>Baseline решение</a:t>
            </a:r>
            <a:endParaRPr b="1">
              <a:solidFill>
                <a:srgbClr val="80BC00"/>
              </a:solidFill>
              <a:latin typeface="Roboto"/>
              <a:ea typeface="Roboto"/>
              <a:cs typeface="Roboto"/>
              <a:sym typeface="Roboto"/>
            </a:endParaRPr>
          </a:p>
        </p:txBody>
      </p:sp>
      <p:pic>
        <p:nvPicPr>
          <p:cNvPr id="227" name="Google Shape;227;p27"/>
          <p:cNvPicPr preferRelativeResize="0"/>
          <p:nvPr>
            <p:ph idx="2" type="pic"/>
          </p:nvPr>
        </p:nvPicPr>
        <p:blipFill rotWithShape="1">
          <a:blip r:embed="rId3">
            <a:alphaModFix/>
          </a:blip>
          <a:srcRect b="0" l="0" r="59" t="0"/>
          <a:stretch/>
        </p:blipFill>
        <p:spPr>
          <a:xfrm>
            <a:off x="6433350" y="1816550"/>
            <a:ext cx="5362174" cy="3389500"/>
          </a:xfrm>
          <a:prstGeom prst="rect">
            <a:avLst/>
          </a:prstGeom>
          <a:noFill/>
          <a:ln>
            <a:noFill/>
          </a:ln>
        </p:spPr>
      </p:pic>
      <p:sp>
        <p:nvSpPr>
          <p:cNvPr id="228" name="Google Shape;228;p27"/>
          <p:cNvSpPr txBox="1"/>
          <p:nvPr>
            <p:ph idx="3" type="body"/>
          </p:nvPr>
        </p:nvSpPr>
        <p:spPr>
          <a:xfrm>
            <a:off x="729450" y="1948073"/>
            <a:ext cx="5703900" cy="38994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0"/>
              </a:spcBef>
              <a:spcAft>
                <a:spcPts val="0"/>
              </a:spcAft>
              <a:buClr>
                <a:srgbClr val="80BC00"/>
              </a:buClr>
              <a:buSzPts val="1800"/>
              <a:buFont typeface="Roboto"/>
              <a:buChar char="▪"/>
            </a:pPr>
            <a:r>
              <a:rPr lang="ru-RU">
                <a:latin typeface="Roboto"/>
                <a:ea typeface="Roboto"/>
                <a:cs typeface="Roboto"/>
                <a:sym typeface="Roboto"/>
              </a:rPr>
              <a:t>Популярным на данный момент среди механизмов ранжирования текста является семейство алгоритмов BM25</a:t>
            </a:r>
            <a:endParaRPr>
              <a:latin typeface="Roboto"/>
              <a:ea typeface="Roboto"/>
              <a:cs typeface="Roboto"/>
              <a:sym typeface="Roboto"/>
            </a:endParaRPr>
          </a:p>
          <a:p>
            <a:pPr indent="-228600" lvl="0" marL="228600" rtl="0" algn="l">
              <a:lnSpc>
                <a:spcPct val="115000"/>
              </a:lnSpc>
              <a:spcBef>
                <a:spcPts val="1000"/>
              </a:spcBef>
              <a:spcAft>
                <a:spcPts val="0"/>
              </a:spcAft>
              <a:buSzPts val="1800"/>
              <a:buChar char="▪"/>
            </a:pPr>
            <a:r>
              <a:rPr lang="ru-RU">
                <a:latin typeface="Roboto"/>
                <a:ea typeface="Roboto"/>
                <a:cs typeface="Roboto"/>
                <a:sym typeface="Roboto"/>
              </a:rPr>
              <a:t>Поисковый движок ElasticSearch использует на данный момент </a:t>
            </a:r>
            <a:r>
              <a:rPr lang="ru-RU">
                <a:highlight>
                  <a:srgbClr val="FFFFFF"/>
                </a:highlight>
                <a:latin typeface="Roboto"/>
                <a:ea typeface="Roboto"/>
                <a:cs typeface="Roboto"/>
                <a:sym typeface="Roboto"/>
              </a:rPr>
              <a:t>Okapi BM25 (ранее использовался TF-IDF)</a:t>
            </a:r>
            <a:endParaRPr>
              <a:highlight>
                <a:srgbClr val="FFFFFF"/>
              </a:highlight>
              <a:latin typeface="Roboto"/>
              <a:ea typeface="Roboto"/>
              <a:cs typeface="Roboto"/>
              <a:sym typeface="Roboto"/>
            </a:endParaRPr>
          </a:p>
          <a:p>
            <a:pPr indent="-228600" lvl="0" marL="228600" rtl="0" algn="l">
              <a:lnSpc>
                <a:spcPct val="115000"/>
              </a:lnSpc>
              <a:spcBef>
                <a:spcPts val="1000"/>
              </a:spcBef>
              <a:spcAft>
                <a:spcPts val="1000"/>
              </a:spcAft>
              <a:buSzPts val="1800"/>
              <a:buFont typeface="Roboto"/>
              <a:buChar char="▪"/>
            </a:pPr>
            <a:r>
              <a:rPr lang="ru-RU">
                <a:highlight>
                  <a:srgbClr val="FFFFFF"/>
                </a:highlight>
                <a:latin typeface="Roboto"/>
                <a:ea typeface="Roboto"/>
                <a:cs typeface="Roboto"/>
                <a:sym typeface="Roboto"/>
              </a:rPr>
              <a:t>Однако, перебор вариантов среди большого датасета занимает продолжительное время, кроме того отсутствует анализ контекста предложения.</a:t>
            </a:r>
            <a:endParaRPr>
              <a:highlight>
                <a:srgbClr val="FFFFFF"/>
              </a:highlight>
              <a:latin typeface="Roboto"/>
              <a:ea typeface="Roboto"/>
              <a:cs typeface="Roboto"/>
              <a:sym typeface="Roboto"/>
            </a:endParaRPr>
          </a:p>
        </p:txBody>
      </p:sp>
      <p:sp>
        <p:nvSpPr>
          <p:cNvPr id="229" name="Google Shape;229;p27"/>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ctrTitle"/>
          </p:nvPr>
        </p:nvSpPr>
        <p:spPr>
          <a:xfrm>
            <a:off x="620489" y="628956"/>
            <a:ext cx="5703916" cy="58942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0BC00"/>
              </a:buClr>
              <a:buSzPts val="3600"/>
              <a:buFont typeface="Calibri"/>
              <a:buNone/>
            </a:pPr>
            <a:r>
              <a:rPr b="1" lang="ru-RU">
                <a:latin typeface="Roboto"/>
                <a:ea typeface="Roboto"/>
                <a:cs typeface="Roboto"/>
                <a:sym typeface="Roboto"/>
              </a:rPr>
              <a:t>Sentence Transformers</a:t>
            </a:r>
            <a:endParaRPr b="1">
              <a:latin typeface="Roboto"/>
              <a:ea typeface="Roboto"/>
              <a:cs typeface="Roboto"/>
              <a:sym typeface="Roboto"/>
            </a:endParaRPr>
          </a:p>
        </p:txBody>
      </p:sp>
      <p:sp>
        <p:nvSpPr>
          <p:cNvPr id="235" name="Google Shape;235;p28"/>
          <p:cNvSpPr txBox="1"/>
          <p:nvPr>
            <p:ph idx="1" type="subTitle"/>
          </p:nvPr>
        </p:nvSpPr>
        <p:spPr>
          <a:xfrm>
            <a:off x="304125" y="1847125"/>
            <a:ext cx="6247800" cy="92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800"/>
              <a:buFont typeface="Calibri"/>
              <a:buNone/>
            </a:pPr>
            <a:r>
              <a:rPr lang="ru-RU" sz="1900">
                <a:latin typeface="Roboto"/>
                <a:ea typeface="Roboto"/>
                <a:cs typeface="Roboto"/>
                <a:sym typeface="Roboto"/>
              </a:rPr>
              <a:t>Существует семейство моделей на базе BERT, которые хорошо решают задачи при работе с предложениями - sBERT</a:t>
            </a:r>
            <a:endParaRPr sz="1900">
              <a:latin typeface="Roboto"/>
              <a:ea typeface="Roboto"/>
              <a:cs typeface="Roboto"/>
              <a:sym typeface="Roboto"/>
            </a:endParaRPr>
          </a:p>
        </p:txBody>
      </p:sp>
      <p:sp>
        <p:nvSpPr>
          <p:cNvPr id="236" name="Google Shape;236;p28"/>
          <p:cNvSpPr txBox="1"/>
          <p:nvPr>
            <p:ph idx="4" type="body"/>
          </p:nvPr>
        </p:nvSpPr>
        <p:spPr>
          <a:xfrm>
            <a:off x="304125" y="3305050"/>
            <a:ext cx="6247800" cy="3051300"/>
          </a:xfrm>
          <a:prstGeom prst="rect">
            <a:avLst/>
          </a:prstGeom>
          <a:noFill/>
          <a:ln>
            <a:noFill/>
          </a:ln>
        </p:spPr>
        <p:txBody>
          <a:bodyPr anchorCtr="0" anchor="t" bIns="45700" lIns="91425" spcFirstLastPara="1" rIns="91425" wrap="square" tIns="45700">
            <a:normAutofit/>
          </a:bodyPr>
          <a:lstStyle/>
          <a:p>
            <a:pPr indent="-330200" lvl="0" marL="457200" marR="0" rtl="0" algn="l">
              <a:lnSpc>
                <a:spcPct val="115000"/>
              </a:lnSpc>
              <a:spcBef>
                <a:spcPts val="0"/>
              </a:spcBef>
              <a:spcAft>
                <a:spcPts val="0"/>
              </a:spcAft>
              <a:buSzPts val="1600"/>
              <a:buFont typeface="Roboto"/>
              <a:buChar char="●"/>
            </a:pPr>
            <a:r>
              <a:rPr lang="ru-RU" sz="1600">
                <a:latin typeface="Roboto"/>
                <a:ea typeface="Roboto"/>
                <a:cs typeface="Roboto"/>
                <a:sym typeface="Roboto"/>
              </a:rPr>
              <a:t>Поиск подобия в текстах</a:t>
            </a:r>
            <a:endParaRPr sz="1600">
              <a:latin typeface="Roboto"/>
              <a:ea typeface="Roboto"/>
              <a:cs typeface="Roboto"/>
              <a:sym typeface="Roboto"/>
            </a:endParaRPr>
          </a:p>
          <a:p>
            <a:pPr indent="-330200" lvl="0" marL="457200" marR="0" rtl="0" algn="l">
              <a:lnSpc>
                <a:spcPct val="115000"/>
              </a:lnSpc>
              <a:spcBef>
                <a:spcPts val="0"/>
              </a:spcBef>
              <a:spcAft>
                <a:spcPts val="0"/>
              </a:spcAft>
              <a:buSzPts val="1600"/>
              <a:buFont typeface="Roboto"/>
              <a:buChar char="●"/>
            </a:pPr>
            <a:r>
              <a:rPr lang="ru-RU" sz="1600">
                <a:latin typeface="Roboto"/>
                <a:ea typeface="Roboto"/>
                <a:cs typeface="Roboto"/>
                <a:sym typeface="Roboto"/>
              </a:rPr>
              <a:t>Перефразировка, изложение текста в укороченном виде</a:t>
            </a:r>
            <a:endParaRPr sz="1600">
              <a:latin typeface="Roboto"/>
              <a:ea typeface="Roboto"/>
              <a:cs typeface="Roboto"/>
              <a:sym typeface="Roboto"/>
            </a:endParaRPr>
          </a:p>
          <a:p>
            <a:pPr indent="-330200" lvl="0" marL="457200" marR="0" rtl="0" algn="l">
              <a:lnSpc>
                <a:spcPct val="115000"/>
              </a:lnSpc>
              <a:spcBef>
                <a:spcPts val="0"/>
              </a:spcBef>
              <a:spcAft>
                <a:spcPts val="0"/>
              </a:spcAft>
              <a:buSzPts val="1600"/>
              <a:buFont typeface="Roboto"/>
              <a:buChar char="●"/>
            </a:pPr>
            <a:r>
              <a:rPr lang="ru-RU" sz="1600">
                <a:latin typeface="Roboto"/>
                <a:ea typeface="Roboto"/>
                <a:cs typeface="Roboto"/>
                <a:sym typeface="Roboto"/>
              </a:rPr>
              <a:t>Кластеризация текстовых фрагментов</a:t>
            </a:r>
            <a:endParaRPr sz="1600">
              <a:latin typeface="Roboto"/>
              <a:ea typeface="Roboto"/>
              <a:cs typeface="Roboto"/>
              <a:sym typeface="Roboto"/>
            </a:endParaRPr>
          </a:p>
          <a:p>
            <a:pPr indent="-330200" lvl="0" marL="457200" marR="0" rtl="0" algn="l">
              <a:lnSpc>
                <a:spcPct val="115000"/>
              </a:lnSpc>
              <a:spcBef>
                <a:spcPts val="0"/>
              </a:spcBef>
              <a:spcAft>
                <a:spcPts val="0"/>
              </a:spcAft>
              <a:buSzPts val="1600"/>
              <a:buFont typeface="Roboto"/>
              <a:buChar char="●"/>
            </a:pPr>
            <a:r>
              <a:rPr lang="ru-RU" sz="1600">
                <a:latin typeface="Roboto"/>
                <a:ea typeface="Roboto"/>
                <a:cs typeface="Roboto"/>
                <a:sym typeface="Roboto"/>
              </a:rPr>
              <a:t>Кросс-кодирование (переранжирование по парам текстов)</a:t>
            </a:r>
            <a:endParaRPr sz="1600">
              <a:latin typeface="Roboto"/>
              <a:ea typeface="Roboto"/>
              <a:cs typeface="Roboto"/>
              <a:sym typeface="Roboto"/>
            </a:endParaRPr>
          </a:p>
          <a:p>
            <a:pPr indent="-330200" lvl="0" marL="457200" marR="0" rtl="0" algn="l">
              <a:lnSpc>
                <a:spcPct val="115000"/>
              </a:lnSpc>
              <a:spcBef>
                <a:spcPts val="0"/>
              </a:spcBef>
              <a:spcAft>
                <a:spcPts val="0"/>
              </a:spcAft>
              <a:buSzPts val="1600"/>
              <a:buFont typeface="Roboto"/>
              <a:buChar char="●"/>
            </a:pPr>
            <a:r>
              <a:rPr lang="ru-RU" sz="1600">
                <a:latin typeface="Roboto"/>
                <a:ea typeface="Roboto"/>
                <a:cs typeface="Roboto"/>
                <a:sym typeface="Roboto"/>
              </a:rPr>
              <a:t>Поиск пар переводов</a:t>
            </a:r>
            <a:endParaRPr sz="1600">
              <a:latin typeface="Roboto"/>
              <a:ea typeface="Roboto"/>
              <a:cs typeface="Roboto"/>
              <a:sym typeface="Roboto"/>
            </a:endParaRPr>
          </a:p>
          <a:p>
            <a:pPr indent="-330200" lvl="0" marL="457200" marR="0" rtl="0" algn="l">
              <a:lnSpc>
                <a:spcPct val="115000"/>
              </a:lnSpc>
              <a:spcBef>
                <a:spcPts val="0"/>
              </a:spcBef>
              <a:spcAft>
                <a:spcPts val="0"/>
              </a:spcAft>
              <a:buSzPts val="1600"/>
              <a:buFont typeface="Roboto"/>
              <a:buChar char="●"/>
            </a:pPr>
            <a:r>
              <a:rPr lang="ru-RU" sz="1600">
                <a:latin typeface="Roboto"/>
                <a:ea typeface="Roboto"/>
                <a:cs typeface="Roboto"/>
                <a:sym typeface="Roboto"/>
              </a:rPr>
              <a:t>Распознавание изображений</a:t>
            </a:r>
            <a:endParaRPr sz="1600">
              <a:latin typeface="Roboto"/>
              <a:ea typeface="Roboto"/>
              <a:cs typeface="Roboto"/>
              <a:sym typeface="Roboto"/>
            </a:endParaRPr>
          </a:p>
        </p:txBody>
      </p:sp>
      <p:sp>
        <p:nvSpPr>
          <p:cNvPr id="237" name="Google Shape;237;p28"/>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r>
              <a:t/>
            </a:r>
            <a:endParaRPr/>
          </a:p>
        </p:txBody>
      </p:sp>
      <p:pic>
        <p:nvPicPr>
          <p:cNvPr id="238" name="Google Shape;238;p28"/>
          <p:cNvPicPr preferRelativeResize="0"/>
          <p:nvPr/>
        </p:nvPicPr>
        <p:blipFill>
          <a:blip r:embed="rId3">
            <a:alphaModFix/>
          </a:blip>
          <a:stretch>
            <a:fillRect/>
          </a:stretch>
        </p:blipFill>
        <p:spPr>
          <a:xfrm>
            <a:off x="6460000" y="1114425"/>
            <a:ext cx="5619724" cy="343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29"/>
          <p:cNvPicPr preferRelativeResize="0"/>
          <p:nvPr>
            <p:ph idx="2" type="pic"/>
          </p:nvPr>
        </p:nvPicPr>
        <p:blipFill rotWithShape="1">
          <a:blip r:embed="rId3">
            <a:alphaModFix/>
          </a:blip>
          <a:srcRect b="0" l="0" r="0" t="0"/>
          <a:stretch/>
        </p:blipFill>
        <p:spPr>
          <a:xfrm>
            <a:off x="6586600" y="628947"/>
            <a:ext cx="5605401" cy="5338355"/>
          </a:xfrm>
          <a:prstGeom prst="rect">
            <a:avLst/>
          </a:prstGeom>
          <a:noFill/>
          <a:ln>
            <a:noFill/>
          </a:ln>
        </p:spPr>
      </p:pic>
      <p:sp>
        <p:nvSpPr>
          <p:cNvPr id="244" name="Google Shape;244;p29"/>
          <p:cNvSpPr txBox="1"/>
          <p:nvPr>
            <p:ph type="ctrTitle"/>
          </p:nvPr>
        </p:nvSpPr>
        <p:spPr>
          <a:xfrm>
            <a:off x="620500" y="628950"/>
            <a:ext cx="6083100" cy="5895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rPr b="1" lang="ru-RU">
                <a:solidFill>
                  <a:srgbClr val="80BC00"/>
                </a:solidFill>
                <a:latin typeface="Roboto"/>
                <a:ea typeface="Roboto"/>
                <a:cs typeface="Roboto"/>
                <a:sym typeface="Roboto"/>
              </a:rPr>
              <a:t>multi-qa-MiniLM-L6-cos-v1</a:t>
            </a:r>
            <a:endParaRPr b="1">
              <a:solidFill>
                <a:srgbClr val="80BC00"/>
              </a:solidFill>
              <a:latin typeface="Roboto"/>
              <a:ea typeface="Roboto"/>
              <a:cs typeface="Roboto"/>
              <a:sym typeface="Roboto"/>
            </a:endParaRPr>
          </a:p>
        </p:txBody>
      </p:sp>
      <p:sp>
        <p:nvSpPr>
          <p:cNvPr id="245" name="Google Shape;245;p29"/>
          <p:cNvSpPr txBox="1"/>
          <p:nvPr>
            <p:ph idx="3" type="body"/>
          </p:nvPr>
        </p:nvSpPr>
        <p:spPr>
          <a:xfrm>
            <a:off x="620500" y="3368175"/>
            <a:ext cx="5748300" cy="3214200"/>
          </a:xfrm>
          <a:prstGeom prst="rect">
            <a:avLst/>
          </a:prstGeom>
          <a:noFill/>
          <a:ln>
            <a:noFill/>
          </a:ln>
        </p:spPr>
        <p:txBody>
          <a:bodyPr anchorCtr="0" anchor="t" bIns="45700" lIns="91425" spcFirstLastPara="1" rIns="91425" wrap="square" tIns="45700">
            <a:normAutofit lnSpcReduction="10000"/>
          </a:bodyPr>
          <a:lstStyle/>
          <a:p>
            <a:pPr indent="-342900" lvl="0" marL="457200" marR="0" rtl="0" algn="l">
              <a:lnSpc>
                <a:spcPct val="90000"/>
              </a:lnSpc>
              <a:spcBef>
                <a:spcPts val="0"/>
              </a:spcBef>
              <a:spcAft>
                <a:spcPts val="0"/>
              </a:spcAft>
              <a:buSzPts val="1800"/>
              <a:buFont typeface="Roboto"/>
              <a:buChar char="●"/>
            </a:pPr>
            <a:r>
              <a:rPr lang="ru-RU">
                <a:latin typeface="Roboto"/>
                <a:ea typeface="Roboto"/>
                <a:cs typeface="Roboto"/>
                <a:sym typeface="Roboto"/>
              </a:rPr>
              <a:t>Модель, специально обученная для задач QA (Вопросы-Ответы) на более чем 215 миллионах примеров, в том числе и на данных целевого StackExchange</a:t>
            </a:r>
            <a:endParaRPr>
              <a:latin typeface="Roboto"/>
              <a:ea typeface="Roboto"/>
              <a:cs typeface="Roboto"/>
              <a:sym typeface="Roboto"/>
            </a:endParaRPr>
          </a:p>
          <a:p>
            <a:pPr indent="0" lvl="0" marL="0" marR="0" rtl="0" algn="l">
              <a:lnSpc>
                <a:spcPct val="90000"/>
              </a:lnSpc>
              <a:spcBef>
                <a:spcPts val="0"/>
              </a:spcBef>
              <a:spcAft>
                <a:spcPts val="0"/>
              </a:spcAft>
              <a:buNone/>
            </a:pPr>
            <a:r>
              <a:t/>
            </a:r>
            <a:endParaRPr>
              <a:latin typeface="Roboto"/>
              <a:ea typeface="Roboto"/>
              <a:cs typeface="Roboto"/>
              <a:sym typeface="Roboto"/>
            </a:endParaRPr>
          </a:p>
          <a:p>
            <a:pPr indent="-342900" lvl="0" marL="457200" marR="0" rtl="0" algn="l">
              <a:lnSpc>
                <a:spcPct val="90000"/>
              </a:lnSpc>
              <a:spcBef>
                <a:spcPts val="0"/>
              </a:spcBef>
              <a:spcAft>
                <a:spcPts val="0"/>
              </a:spcAft>
              <a:buSzPts val="1800"/>
              <a:buFont typeface="Roboto"/>
              <a:buChar char="●"/>
            </a:pPr>
            <a:r>
              <a:rPr lang="ru-RU">
                <a:latin typeface="Roboto"/>
                <a:ea typeface="Roboto"/>
                <a:cs typeface="Roboto"/>
                <a:sym typeface="Roboto"/>
              </a:rPr>
              <a:t>Высокая скорость кодировки текста и вычисления подобия</a:t>
            </a:r>
            <a:endParaRPr>
              <a:latin typeface="Roboto"/>
              <a:ea typeface="Roboto"/>
              <a:cs typeface="Roboto"/>
              <a:sym typeface="Roboto"/>
            </a:endParaRPr>
          </a:p>
          <a:p>
            <a:pPr indent="0" lvl="0" marL="0" marR="0" rtl="0" algn="l">
              <a:lnSpc>
                <a:spcPct val="90000"/>
              </a:lnSpc>
              <a:spcBef>
                <a:spcPts val="0"/>
              </a:spcBef>
              <a:spcAft>
                <a:spcPts val="0"/>
              </a:spcAft>
              <a:buNone/>
            </a:pPr>
            <a:r>
              <a:t/>
            </a:r>
            <a:endParaRPr>
              <a:latin typeface="Roboto"/>
              <a:ea typeface="Roboto"/>
              <a:cs typeface="Roboto"/>
              <a:sym typeface="Roboto"/>
            </a:endParaRPr>
          </a:p>
          <a:p>
            <a:pPr indent="-342900" lvl="0" marL="457200" marR="0" rtl="0" algn="l">
              <a:lnSpc>
                <a:spcPct val="90000"/>
              </a:lnSpc>
              <a:spcBef>
                <a:spcPts val="0"/>
              </a:spcBef>
              <a:spcAft>
                <a:spcPts val="0"/>
              </a:spcAft>
              <a:buSzPts val="1800"/>
              <a:buFont typeface="Roboto"/>
              <a:buChar char="●"/>
            </a:pPr>
            <a:r>
              <a:rPr lang="ru-RU">
                <a:latin typeface="Roboto"/>
                <a:ea typeface="Roboto"/>
                <a:cs typeface="Roboto"/>
                <a:sym typeface="Roboto"/>
              </a:rPr>
              <a:t>Поддерживает до 512 токенов в одном отрывке текста</a:t>
            </a:r>
            <a:endParaRPr>
              <a:latin typeface="Roboto"/>
              <a:ea typeface="Roboto"/>
              <a:cs typeface="Roboto"/>
              <a:sym typeface="Roboto"/>
            </a:endParaRPr>
          </a:p>
          <a:p>
            <a:pPr indent="0" lvl="0" marL="0" marR="0" rtl="0" algn="l">
              <a:lnSpc>
                <a:spcPct val="90000"/>
              </a:lnSpc>
              <a:spcBef>
                <a:spcPts val="0"/>
              </a:spcBef>
              <a:spcAft>
                <a:spcPts val="0"/>
              </a:spcAft>
              <a:buClr>
                <a:schemeClr val="dk1"/>
              </a:buClr>
              <a:buSzPts val="1800"/>
              <a:buFont typeface="Arial"/>
              <a:buNone/>
            </a:pPr>
            <a:r>
              <a:t/>
            </a:r>
            <a:endParaRPr>
              <a:latin typeface="Roboto"/>
              <a:ea typeface="Roboto"/>
              <a:cs typeface="Roboto"/>
              <a:sym typeface="Roboto"/>
            </a:endParaRPr>
          </a:p>
          <a:p>
            <a:pPr indent="0" lvl="0" marL="0" marR="0" rtl="0" algn="l">
              <a:lnSpc>
                <a:spcPct val="90000"/>
              </a:lnSpc>
              <a:spcBef>
                <a:spcPts val="0"/>
              </a:spcBef>
              <a:spcAft>
                <a:spcPts val="0"/>
              </a:spcAft>
              <a:buClr>
                <a:schemeClr val="dk1"/>
              </a:buClr>
              <a:buSzPts val="1800"/>
              <a:buFont typeface="Arial"/>
              <a:buNone/>
            </a:pPr>
            <a:r>
              <a:rPr lang="ru-RU" u="sng">
                <a:solidFill>
                  <a:schemeClr val="hlink"/>
                </a:solidFill>
                <a:latin typeface="Roboto"/>
                <a:ea typeface="Roboto"/>
                <a:cs typeface="Roboto"/>
                <a:sym typeface="Roboto"/>
                <a:hlinkClick r:id="rId4"/>
              </a:rPr>
              <a:t>https://huggingface.co/sentence-transformers/multi-qa-MiniLM-L6-cos-v1</a:t>
            </a:r>
            <a:endParaRPr>
              <a:latin typeface="Roboto"/>
              <a:ea typeface="Roboto"/>
              <a:cs typeface="Roboto"/>
              <a:sym typeface="Roboto"/>
            </a:endParaRPr>
          </a:p>
        </p:txBody>
      </p:sp>
      <p:sp>
        <p:nvSpPr>
          <p:cNvPr id="246" name="Google Shape;246;p29"/>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r>
              <a:t/>
            </a:r>
            <a:endParaRPr/>
          </a:p>
        </p:txBody>
      </p:sp>
      <p:sp>
        <p:nvSpPr>
          <p:cNvPr id="247" name="Google Shape;247;p29"/>
          <p:cNvSpPr txBox="1"/>
          <p:nvPr/>
        </p:nvSpPr>
        <p:spPr>
          <a:xfrm>
            <a:off x="620498" y="1940350"/>
            <a:ext cx="5966100" cy="928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Calibri"/>
              <a:buNone/>
            </a:pPr>
            <a:r>
              <a:rPr lang="ru-RU" sz="1800">
                <a:solidFill>
                  <a:schemeClr val="lt1"/>
                </a:solidFill>
                <a:latin typeface="Roboto"/>
                <a:ea typeface="Roboto"/>
                <a:cs typeface="Roboto"/>
                <a:sym typeface="Roboto"/>
              </a:rPr>
              <a:t>Модель двунаправленного трансформера multi-qa-MiniLM-L6-cos-v1 выбрана для поиска подобия текстов </a:t>
            </a:r>
            <a:endParaRPr i="0" sz="14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ctrTitle"/>
          </p:nvPr>
        </p:nvSpPr>
        <p:spPr>
          <a:xfrm>
            <a:off x="620503" y="628950"/>
            <a:ext cx="10217700" cy="589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0BC00"/>
              </a:buClr>
              <a:buSzPts val="3600"/>
              <a:buFont typeface="Calibri"/>
              <a:buNone/>
            </a:pPr>
            <a:r>
              <a:rPr b="1" lang="ru-RU">
                <a:solidFill>
                  <a:srgbClr val="80BC00"/>
                </a:solidFill>
                <a:latin typeface="Roboto"/>
                <a:ea typeface="Roboto"/>
                <a:cs typeface="Roboto"/>
                <a:sym typeface="Roboto"/>
              </a:rPr>
              <a:t>Переранжирование через </a:t>
            </a:r>
            <a:r>
              <a:rPr b="1" lang="ru-RU">
                <a:solidFill>
                  <a:srgbClr val="80BC00"/>
                </a:solidFill>
                <a:highlight>
                  <a:schemeClr val="lt1"/>
                </a:highlight>
                <a:latin typeface="Roboto"/>
                <a:ea typeface="Roboto"/>
                <a:cs typeface="Roboto"/>
                <a:sym typeface="Roboto"/>
              </a:rPr>
              <a:t>Cross Encoder</a:t>
            </a:r>
            <a:endParaRPr b="1">
              <a:solidFill>
                <a:srgbClr val="80BC00"/>
              </a:solidFill>
              <a:highlight>
                <a:schemeClr val="lt1"/>
              </a:highlight>
              <a:latin typeface="Roboto"/>
              <a:ea typeface="Roboto"/>
              <a:cs typeface="Roboto"/>
              <a:sym typeface="Roboto"/>
            </a:endParaRPr>
          </a:p>
          <a:p>
            <a:pPr indent="0" lvl="0" marL="0" rtl="0" algn="l">
              <a:lnSpc>
                <a:spcPct val="90000"/>
              </a:lnSpc>
              <a:spcBef>
                <a:spcPts val="0"/>
              </a:spcBef>
              <a:spcAft>
                <a:spcPts val="0"/>
              </a:spcAft>
              <a:buClr>
                <a:srgbClr val="80BC00"/>
              </a:buClr>
              <a:buSzPts val="3600"/>
              <a:buFont typeface="Calibri"/>
              <a:buNone/>
            </a:pPr>
            <a:r>
              <a:t/>
            </a:r>
            <a:endParaRPr b="1">
              <a:latin typeface="Roboto"/>
              <a:ea typeface="Roboto"/>
              <a:cs typeface="Roboto"/>
              <a:sym typeface="Roboto"/>
            </a:endParaRPr>
          </a:p>
        </p:txBody>
      </p:sp>
      <p:pic>
        <p:nvPicPr>
          <p:cNvPr id="253" name="Google Shape;253;p30"/>
          <p:cNvPicPr preferRelativeResize="0"/>
          <p:nvPr>
            <p:ph idx="2" type="pic"/>
          </p:nvPr>
        </p:nvPicPr>
        <p:blipFill rotWithShape="1">
          <a:blip r:embed="rId3">
            <a:alphaModFix/>
          </a:blip>
          <a:srcRect b="0" l="0" r="0" t="0"/>
          <a:stretch/>
        </p:blipFill>
        <p:spPr>
          <a:xfrm>
            <a:off x="6261975" y="2303600"/>
            <a:ext cx="5602600" cy="3122925"/>
          </a:xfrm>
          <a:prstGeom prst="rect">
            <a:avLst/>
          </a:prstGeom>
          <a:noFill/>
          <a:ln>
            <a:noFill/>
          </a:ln>
        </p:spPr>
      </p:pic>
      <p:sp>
        <p:nvSpPr>
          <p:cNvPr id="254" name="Google Shape;254;p30"/>
          <p:cNvSpPr txBox="1"/>
          <p:nvPr>
            <p:ph idx="1" type="body"/>
          </p:nvPr>
        </p:nvSpPr>
        <p:spPr>
          <a:xfrm>
            <a:off x="620500" y="3499175"/>
            <a:ext cx="5703900" cy="2431500"/>
          </a:xfrm>
          <a:prstGeom prst="rect">
            <a:avLst/>
          </a:prstGeom>
          <a:noFill/>
          <a:ln>
            <a:noFill/>
          </a:ln>
        </p:spPr>
        <p:txBody>
          <a:bodyPr anchorCtr="0" anchor="t" bIns="45700" lIns="90000" spcFirstLastPara="1" rIns="91425" wrap="square" tIns="45700">
            <a:noAutofit/>
          </a:bodyPr>
          <a:lstStyle/>
          <a:p>
            <a:pPr indent="0" lvl="0" marL="0" rtl="0" algn="l">
              <a:lnSpc>
                <a:spcPct val="115000"/>
              </a:lnSpc>
              <a:spcBef>
                <a:spcPts val="0"/>
              </a:spcBef>
              <a:spcAft>
                <a:spcPts val="0"/>
              </a:spcAft>
              <a:buClr>
                <a:srgbClr val="80BC00"/>
              </a:buClr>
              <a:buSzPts val="1800"/>
              <a:buFont typeface="Noto Sans Symbols"/>
              <a:buNone/>
            </a:pPr>
            <a:r>
              <a:rPr lang="ru-RU" sz="1600">
                <a:latin typeface="Roboto"/>
                <a:ea typeface="Roboto"/>
                <a:cs typeface="Roboto"/>
                <a:sym typeface="Roboto"/>
              </a:rPr>
              <a:t>Большое значение на данном шаге сыграл выбор конкретной модели cross-encoding. Выбранный сначала </a:t>
            </a:r>
            <a:r>
              <a:rPr b="1" lang="ru-RU" sz="1600">
                <a:solidFill>
                  <a:srgbClr val="80BC00"/>
                </a:solidFill>
                <a:latin typeface="Roboto"/>
                <a:ea typeface="Roboto"/>
                <a:cs typeface="Roboto"/>
                <a:sym typeface="Roboto"/>
              </a:rPr>
              <a:t>cross-encoder/ms-marco-MiniLM-L-6-v2</a:t>
            </a:r>
            <a:r>
              <a:rPr lang="ru-RU" sz="1600">
                <a:latin typeface="Roboto"/>
                <a:ea typeface="Roboto"/>
                <a:cs typeface="Roboto"/>
                <a:sym typeface="Roboto"/>
              </a:rPr>
              <a:t> ухудшал результаты поиска. В итоге был найден </a:t>
            </a:r>
            <a:r>
              <a:rPr b="1" lang="ru-RU" sz="1600">
                <a:solidFill>
                  <a:srgbClr val="80BC00"/>
                </a:solidFill>
                <a:latin typeface="Roboto"/>
                <a:ea typeface="Roboto"/>
                <a:cs typeface="Roboto"/>
                <a:sym typeface="Roboto"/>
              </a:rPr>
              <a:t>cross-encoder/msmarco-MiniLM-L12-en-de-v1</a:t>
            </a:r>
            <a:r>
              <a:rPr lang="ru-RU" sz="1600">
                <a:latin typeface="Roboto"/>
                <a:ea typeface="Roboto"/>
                <a:cs typeface="Roboto"/>
                <a:sym typeface="Roboto"/>
              </a:rPr>
              <a:t>, который показал себя намного лучше на датасете AskUbuntu (субъективно, путем визуального анализа случайных 20 запросов)</a:t>
            </a:r>
            <a:endParaRPr sz="1600">
              <a:latin typeface="Roboto"/>
              <a:ea typeface="Roboto"/>
              <a:cs typeface="Roboto"/>
              <a:sym typeface="Roboto"/>
            </a:endParaRPr>
          </a:p>
        </p:txBody>
      </p:sp>
      <p:sp>
        <p:nvSpPr>
          <p:cNvPr id="255" name="Google Shape;255;p30"/>
          <p:cNvSpPr txBox="1"/>
          <p:nvPr>
            <p:ph idx="4" type="body"/>
          </p:nvPr>
        </p:nvSpPr>
        <p:spPr>
          <a:xfrm>
            <a:off x="620500" y="1379425"/>
            <a:ext cx="5703900" cy="1983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ru-RU" sz="1600">
                <a:solidFill>
                  <a:schemeClr val="dk1"/>
                </a:solidFill>
                <a:latin typeface="Roboto"/>
                <a:ea typeface="Roboto"/>
                <a:cs typeface="Roboto"/>
                <a:sym typeface="Roboto"/>
              </a:rPr>
              <a:t>Cross Encoder не создает эмбеддинги для экземпляров текста, но он способен очень эффективно определять подобие между парами текстов.</a:t>
            </a:r>
            <a:endParaRPr sz="16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80BC00"/>
              </a:buClr>
              <a:buSzPts val="1550"/>
              <a:buFont typeface="Arial"/>
              <a:buNone/>
            </a:pPr>
            <a:r>
              <a:rPr lang="ru-RU" sz="1600">
                <a:solidFill>
                  <a:schemeClr val="dk1"/>
                </a:solidFill>
                <a:latin typeface="Roboto"/>
                <a:ea typeface="Roboto"/>
                <a:cs typeface="Roboto"/>
                <a:sym typeface="Roboto"/>
              </a:rPr>
              <a:t>Поэтому он был внедрен как второй шаг при поиске похожих запросов: </a:t>
            </a:r>
            <a:r>
              <a:rPr lang="ru-RU" sz="1600">
                <a:solidFill>
                  <a:schemeClr val="dk1"/>
                </a:solidFill>
                <a:latin typeface="Roboto"/>
                <a:ea typeface="Roboto"/>
                <a:cs typeface="Roboto"/>
                <a:sym typeface="Roboto"/>
              </a:rPr>
              <a:t>Cross Encoder</a:t>
            </a:r>
            <a:r>
              <a:rPr lang="ru-RU" sz="1600">
                <a:solidFill>
                  <a:schemeClr val="dk1"/>
                </a:solidFill>
                <a:latin typeface="Roboto"/>
                <a:ea typeface="Roboto"/>
                <a:cs typeface="Roboto"/>
                <a:sym typeface="Roboto"/>
              </a:rPr>
              <a:t> переранжирует первые 100 результатов трансформера предложений</a:t>
            </a:r>
            <a:endParaRPr sz="1600">
              <a:solidFill>
                <a:schemeClr val="dk1"/>
              </a:solidFill>
              <a:latin typeface="Roboto"/>
              <a:ea typeface="Roboto"/>
              <a:cs typeface="Roboto"/>
              <a:sym typeface="Roboto"/>
            </a:endParaRPr>
          </a:p>
        </p:txBody>
      </p:sp>
      <p:sp>
        <p:nvSpPr>
          <p:cNvPr id="256" name="Google Shape;256;p30"/>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ctrTitle"/>
          </p:nvPr>
        </p:nvSpPr>
        <p:spPr>
          <a:xfrm>
            <a:off x="620500" y="628950"/>
            <a:ext cx="7948200" cy="652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0BC00"/>
              </a:buClr>
              <a:buSzPts val="3600"/>
              <a:buFont typeface="Calibri"/>
              <a:buNone/>
            </a:pPr>
            <a:r>
              <a:rPr b="1" lang="ru-RU">
                <a:latin typeface="Roboto"/>
                <a:ea typeface="Roboto"/>
                <a:cs typeface="Roboto"/>
                <a:sym typeface="Roboto"/>
              </a:rPr>
              <a:t>Пример запроса</a:t>
            </a:r>
            <a:endParaRPr b="1">
              <a:solidFill>
                <a:srgbClr val="80BC00"/>
              </a:solidFill>
              <a:latin typeface="Roboto"/>
              <a:ea typeface="Roboto"/>
              <a:cs typeface="Roboto"/>
              <a:sym typeface="Roboto"/>
            </a:endParaRPr>
          </a:p>
        </p:txBody>
      </p:sp>
      <p:sp>
        <p:nvSpPr>
          <p:cNvPr id="262" name="Google Shape;262;p31"/>
          <p:cNvSpPr txBox="1"/>
          <p:nvPr>
            <p:ph idx="4" type="body"/>
          </p:nvPr>
        </p:nvSpPr>
        <p:spPr>
          <a:xfrm>
            <a:off x="620500" y="1379425"/>
            <a:ext cx="10990500" cy="51699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rgbClr val="80BC00"/>
              </a:buClr>
              <a:buSzPts val="2000"/>
              <a:buFont typeface="Arial"/>
              <a:buNone/>
            </a:pPr>
            <a:r>
              <a:rPr b="1" lang="ru-RU" sz="1200">
                <a:solidFill>
                  <a:schemeClr val="dk1"/>
                </a:solidFill>
                <a:latin typeface="Roboto"/>
                <a:ea typeface="Roboto"/>
                <a:cs typeface="Roboto"/>
                <a:sym typeface="Roboto"/>
              </a:rPr>
              <a:t>&gt; show temperatures on gnome panel</a:t>
            </a:r>
            <a:endParaRPr b="1" sz="1200">
              <a:solidFill>
                <a:schemeClr val="dk1"/>
              </a:solidFill>
              <a:latin typeface="Roboto"/>
              <a:ea typeface="Roboto"/>
              <a:cs typeface="Roboto"/>
              <a:sym typeface="Roboto"/>
            </a:endParaRPr>
          </a:p>
          <a:p>
            <a:pPr indent="0" lvl="0" marL="0" marR="0" rtl="0" algn="l">
              <a:lnSpc>
                <a:spcPct val="105000"/>
              </a:lnSpc>
              <a:spcBef>
                <a:spcPts val="0"/>
              </a:spcBef>
              <a:spcAft>
                <a:spcPts val="0"/>
              </a:spcAft>
              <a:buClr>
                <a:srgbClr val="80BC00"/>
              </a:buClr>
              <a:buSzPts val="2000"/>
              <a:buFont typeface="Arial"/>
              <a:buNone/>
            </a:pPr>
            <a:r>
              <a:t/>
            </a:r>
            <a:endParaRPr sz="1200">
              <a:solidFill>
                <a:schemeClr val="dk1"/>
              </a:solidFill>
              <a:latin typeface="Roboto"/>
              <a:ea typeface="Roboto"/>
              <a:cs typeface="Roboto"/>
              <a:sym typeface="Roboto"/>
            </a:endParaRPr>
          </a:p>
          <a:p>
            <a:pPr indent="0" lvl="0" marL="0" marR="0" rtl="0" algn="l">
              <a:lnSpc>
                <a:spcPct val="105000"/>
              </a:lnSpc>
              <a:spcBef>
                <a:spcPts val="0"/>
              </a:spcBef>
              <a:spcAft>
                <a:spcPts val="0"/>
              </a:spcAft>
              <a:buClr>
                <a:srgbClr val="80BC00"/>
              </a:buClr>
              <a:buSzPts val="2000"/>
              <a:buFont typeface="Arial"/>
              <a:buNone/>
            </a:pPr>
            <a:r>
              <a:rPr b="1" lang="ru-RU" sz="1200">
                <a:solidFill>
                  <a:schemeClr val="dk1"/>
                </a:solidFill>
                <a:latin typeface="Roboto"/>
                <a:ea typeface="Roboto"/>
                <a:cs typeface="Roboto"/>
                <a:sym typeface="Roboto"/>
              </a:rPr>
              <a:t>Baseline BM25:</a:t>
            </a:r>
            <a:endParaRPr b="1" sz="1200">
              <a:solidFill>
                <a:schemeClr val="dk1"/>
              </a:solidFill>
              <a:latin typeface="Roboto"/>
              <a:ea typeface="Roboto"/>
              <a:cs typeface="Roboto"/>
              <a:sym typeface="Roboto"/>
            </a:endParaRPr>
          </a:p>
          <a:p>
            <a:pPr indent="0" lvl="0" marL="0" marR="0" rtl="0" algn="l">
              <a:lnSpc>
                <a:spcPct val="105000"/>
              </a:lnSpc>
              <a:spcBef>
                <a:spcPts val="0"/>
              </a:spcBef>
              <a:spcAft>
                <a:spcPts val="0"/>
              </a:spcAft>
              <a:buClr>
                <a:srgbClr val="80BC00"/>
              </a:buClr>
              <a:buSzPts val="2000"/>
              <a:buFont typeface="Arial"/>
              <a:buNone/>
            </a:pPr>
            <a:r>
              <a:rPr lang="ru-RU" sz="1200">
                <a:solidFill>
                  <a:schemeClr val="dk1"/>
                </a:solidFill>
                <a:latin typeface="Roboto"/>
                <a:ea typeface="Roboto"/>
                <a:cs typeface="Roboto"/>
                <a:sym typeface="Roboto"/>
              </a:rPr>
              <a:t>21.355    Is there an indicator (a.k.a applet, launcher) that I can embed to my gnome panel which shows my cpu, gpu, hdd etc. temperatures?</a:t>
            </a:r>
            <a:endParaRPr sz="1200">
              <a:solidFill>
                <a:schemeClr val="dk1"/>
              </a:solidFill>
              <a:latin typeface="Roboto"/>
              <a:ea typeface="Roboto"/>
              <a:cs typeface="Roboto"/>
              <a:sym typeface="Roboto"/>
            </a:endParaRPr>
          </a:p>
          <a:p>
            <a:pPr indent="0" lvl="0" marL="0" marR="0" rtl="0" algn="l">
              <a:lnSpc>
                <a:spcPct val="105000"/>
              </a:lnSpc>
              <a:spcBef>
                <a:spcPts val="0"/>
              </a:spcBef>
              <a:spcAft>
                <a:spcPts val="0"/>
              </a:spcAft>
              <a:buClr>
                <a:srgbClr val="80BC00"/>
              </a:buClr>
              <a:buSzPts val="2000"/>
              <a:buFont typeface="Arial"/>
              <a:buNone/>
            </a:pPr>
            <a:r>
              <a:rPr lang="ru-RU" sz="1200">
                <a:solidFill>
                  <a:schemeClr val="dk1"/>
                </a:solidFill>
                <a:latin typeface="Roboto"/>
                <a:ea typeface="Roboto"/>
                <a:cs typeface="Roboto"/>
                <a:sym typeface="Roboto"/>
              </a:rPr>
              <a:t>15.413    You can try Computer Temp at Computer Temperature Monitor  Computer Temperature Monitor is a little applet for the GNOME desktop  that shows the temperature of your computer</a:t>
            </a:r>
            <a:r>
              <a:rPr lang="ru-RU" sz="1200">
                <a:solidFill>
                  <a:schemeClr val="dk1"/>
                </a:solidFill>
                <a:latin typeface="Roboto"/>
                <a:ea typeface="Roboto"/>
                <a:cs typeface="Roboto"/>
                <a:sym typeface="Roboto"/>
              </a:rPr>
              <a:t> CPU and disks on screen.    It also allows you to log temperatures to a file. You can set alarms  to notify you when a tempertature is reached. Several monitors can be  added to the panel to monitor different sensors. It is designed to  look like CPU Frequency Gnome applet, so they match each other on  panel. Other way around it is to</a:t>
            </a:r>
            <a:endParaRPr sz="1200">
              <a:solidFill>
                <a:schemeClr val="dk1"/>
              </a:solidFill>
              <a:latin typeface="Roboto"/>
              <a:ea typeface="Roboto"/>
              <a:cs typeface="Roboto"/>
              <a:sym typeface="Roboto"/>
            </a:endParaRPr>
          </a:p>
          <a:p>
            <a:pPr indent="0" lvl="0" marL="0" marR="0" rtl="0" algn="l">
              <a:lnSpc>
                <a:spcPct val="105000"/>
              </a:lnSpc>
              <a:spcBef>
                <a:spcPts val="0"/>
              </a:spcBef>
              <a:spcAft>
                <a:spcPts val="0"/>
              </a:spcAft>
              <a:buClr>
                <a:srgbClr val="80BC00"/>
              </a:buClr>
              <a:buSzPts val="2000"/>
              <a:buFont typeface="Arial"/>
              <a:buNone/>
            </a:pPr>
            <a:r>
              <a:rPr lang="ru-RU" sz="1200">
                <a:solidFill>
                  <a:schemeClr val="dk1"/>
                </a:solidFill>
                <a:latin typeface="Roboto"/>
                <a:ea typeface="Roboto"/>
                <a:cs typeface="Roboto"/>
                <a:sym typeface="Roboto"/>
              </a:rPr>
              <a:t>15.182    Because of Unity's inability to use any Gnome panel applets, I changed back to the classic gnome panel.  However, even in the classic interface, I'm finding I can't right-click the Gnome</a:t>
            </a:r>
            <a:r>
              <a:rPr lang="ru-RU" sz="1200">
                <a:solidFill>
                  <a:schemeClr val="dk1"/>
                </a:solidFill>
                <a:latin typeface="Roboto"/>
                <a:ea typeface="Roboto"/>
                <a:cs typeface="Roboto"/>
                <a:sym typeface="Roboto"/>
              </a:rPr>
              <a:t> panel to change anything. How do you add applets to the Gnome panel in the classic interface?</a:t>
            </a:r>
            <a:endParaRPr sz="1200">
              <a:solidFill>
                <a:schemeClr val="dk1"/>
              </a:solidFill>
              <a:latin typeface="Roboto"/>
              <a:ea typeface="Roboto"/>
              <a:cs typeface="Roboto"/>
              <a:sym typeface="Roboto"/>
            </a:endParaRPr>
          </a:p>
          <a:p>
            <a:pPr indent="0" lvl="0" marL="0" marR="0" rtl="0" algn="l">
              <a:lnSpc>
                <a:spcPct val="105000"/>
              </a:lnSpc>
              <a:spcBef>
                <a:spcPts val="0"/>
              </a:spcBef>
              <a:spcAft>
                <a:spcPts val="0"/>
              </a:spcAft>
              <a:buClr>
                <a:srgbClr val="80BC00"/>
              </a:buClr>
              <a:buSzPts val="2000"/>
              <a:buFont typeface="Arial"/>
              <a:buNone/>
            </a:pPr>
            <a:r>
              <a:t/>
            </a:r>
            <a:endParaRPr sz="1200">
              <a:solidFill>
                <a:schemeClr val="dk1"/>
              </a:solidFill>
              <a:latin typeface="Roboto"/>
              <a:ea typeface="Roboto"/>
              <a:cs typeface="Roboto"/>
              <a:sym typeface="Roboto"/>
            </a:endParaRPr>
          </a:p>
          <a:p>
            <a:pPr indent="0" lvl="0" marL="0" marR="0" rtl="0" algn="l">
              <a:lnSpc>
                <a:spcPct val="105000"/>
              </a:lnSpc>
              <a:spcBef>
                <a:spcPts val="0"/>
              </a:spcBef>
              <a:spcAft>
                <a:spcPts val="0"/>
              </a:spcAft>
              <a:buClr>
                <a:srgbClr val="80BC00"/>
              </a:buClr>
              <a:buSzPts val="2000"/>
              <a:buFont typeface="Arial"/>
              <a:buNone/>
            </a:pPr>
            <a:r>
              <a:rPr b="1" lang="ru-RU" sz="1200">
                <a:solidFill>
                  <a:schemeClr val="dk1"/>
                </a:solidFill>
                <a:latin typeface="Roboto"/>
                <a:ea typeface="Roboto"/>
                <a:cs typeface="Roboto"/>
                <a:sym typeface="Roboto"/>
              </a:rPr>
              <a:t>Bi-encoder:</a:t>
            </a:r>
            <a:endParaRPr b="1" sz="1200">
              <a:solidFill>
                <a:schemeClr val="dk1"/>
              </a:solidFill>
              <a:latin typeface="Roboto"/>
              <a:ea typeface="Roboto"/>
              <a:cs typeface="Roboto"/>
              <a:sym typeface="Roboto"/>
            </a:endParaRPr>
          </a:p>
          <a:p>
            <a:pPr indent="0" lvl="0" marL="0" marR="0" rtl="0" algn="l">
              <a:lnSpc>
                <a:spcPct val="105000"/>
              </a:lnSpc>
              <a:spcBef>
                <a:spcPts val="0"/>
              </a:spcBef>
              <a:spcAft>
                <a:spcPts val="0"/>
              </a:spcAft>
              <a:buClr>
                <a:srgbClr val="80BC00"/>
              </a:buClr>
              <a:buSzPts val="2000"/>
              <a:buFont typeface="Arial"/>
              <a:buNone/>
            </a:pPr>
            <a:r>
              <a:rPr lang="ru-RU" sz="1200">
                <a:solidFill>
                  <a:schemeClr val="dk1"/>
                </a:solidFill>
                <a:latin typeface="Roboto"/>
                <a:ea typeface="Roboto"/>
                <a:cs typeface="Roboto"/>
                <a:sym typeface="Roboto"/>
              </a:rPr>
              <a:t>0.929</a:t>
            </a:r>
            <a:r>
              <a:rPr lang="ru-RU" sz="1200">
                <a:solidFill>
                  <a:schemeClr val="dk1"/>
                </a:solidFill>
                <a:latin typeface="Roboto"/>
                <a:ea typeface="Roboto"/>
                <a:cs typeface="Roboto"/>
                <a:sym typeface="Roboto"/>
              </a:rPr>
              <a:t>    </a:t>
            </a:r>
            <a:r>
              <a:rPr lang="ru-RU" sz="1200">
                <a:solidFill>
                  <a:schemeClr val="dk1"/>
                </a:solidFill>
                <a:latin typeface="Roboto"/>
                <a:ea typeface="Roboto"/>
                <a:cs typeface="Roboto"/>
                <a:sym typeface="Roboto"/>
              </a:rPr>
              <a:t>Temperature indicator for gnome panel</a:t>
            </a:r>
            <a:endParaRPr sz="1200">
              <a:solidFill>
                <a:schemeClr val="dk1"/>
              </a:solidFill>
              <a:latin typeface="Roboto"/>
              <a:ea typeface="Roboto"/>
              <a:cs typeface="Roboto"/>
              <a:sym typeface="Roboto"/>
            </a:endParaRPr>
          </a:p>
          <a:p>
            <a:pPr indent="0" lvl="0" marL="0" marR="0" rtl="0" algn="l">
              <a:lnSpc>
                <a:spcPct val="105000"/>
              </a:lnSpc>
              <a:spcBef>
                <a:spcPts val="0"/>
              </a:spcBef>
              <a:spcAft>
                <a:spcPts val="0"/>
              </a:spcAft>
              <a:buClr>
                <a:srgbClr val="80BC00"/>
              </a:buClr>
              <a:buSzPts val="2000"/>
              <a:buFont typeface="Arial"/>
              <a:buNone/>
            </a:pPr>
            <a:r>
              <a:rPr lang="ru-RU" sz="1200">
                <a:solidFill>
                  <a:schemeClr val="dk1"/>
                </a:solidFill>
                <a:latin typeface="Roboto"/>
                <a:ea typeface="Roboto"/>
                <a:cs typeface="Roboto"/>
                <a:sym typeface="Roboto"/>
              </a:rPr>
              <a:t>0.839    How can I show the CPU temperature in the GNOME panel?</a:t>
            </a:r>
            <a:endParaRPr sz="1200">
              <a:solidFill>
                <a:schemeClr val="dk1"/>
              </a:solidFill>
              <a:latin typeface="Roboto"/>
              <a:ea typeface="Roboto"/>
              <a:cs typeface="Roboto"/>
              <a:sym typeface="Roboto"/>
            </a:endParaRPr>
          </a:p>
          <a:p>
            <a:pPr indent="0" lvl="0" marL="0" marR="0" rtl="0" algn="l">
              <a:lnSpc>
                <a:spcPct val="105000"/>
              </a:lnSpc>
              <a:spcBef>
                <a:spcPts val="0"/>
              </a:spcBef>
              <a:spcAft>
                <a:spcPts val="0"/>
              </a:spcAft>
              <a:buClr>
                <a:srgbClr val="80BC00"/>
              </a:buClr>
              <a:buSzPts val="2000"/>
              <a:buFont typeface="Arial"/>
              <a:buNone/>
            </a:pPr>
            <a:r>
              <a:rPr lang="ru-RU" sz="1200">
                <a:solidFill>
                  <a:schemeClr val="dk1"/>
                </a:solidFill>
                <a:latin typeface="Roboto"/>
                <a:ea typeface="Roboto"/>
                <a:cs typeface="Roboto"/>
                <a:sym typeface="Roboto"/>
              </a:rPr>
              <a:t>0.83</a:t>
            </a:r>
            <a:r>
              <a:rPr lang="ru-RU" sz="1200">
                <a:solidFill>
                  <a:schemeClr val="dk1"/>
                </a:solidFill>
                <a:latin typeface="Roboto"/>
                <a:ea typeface="Roboto"/>
                <a:cs typeface="Roboto"/>
                <a:sym typeface="Roboto"/>
              </a:rPr>
              <a:t>0    </a:t>
            </a:r>
            <a:r>
              <a:rPr lang="ru-RU" sz="1200">
                <a:solidFill>
                  <a:schemeClr val="dk1"/>
                </a:solidFill>
                <a:latin typeface="Roboto"/>
                <a:ea typeface="Roboto"/>
                <a:cs typeface="Roboto"/>
                <a:sym typeface="Roboto"/>
              </a:rPr>
              <a:t>How can I get a temperature sensor on my gnome panel in Ubuntu?</a:t>
            </a:r>
            <a:endParaRPr sz="1200">
              <a:solidFill>
                <a:schemeClr val="dk1"/>
              </a:solidFill>
              <a:latin typeface="Roboto"/>
              <a:ea typeface="Roboto"/>
              <a:cs typeface="Roboto"/>
              <a:sym typeface="Roboto"/>
            </a:endParaRPr>
          </a:p>
          <a:p>
            <a:pPr indent="0" lvl="0" marL="0" marR="0" rtl="0" algn="l">
              <a:lnSpc>
                <a:spcPct val="105000"/>
              </a:lnSpc>
              <a:spcBef>
                <a:spcPts val="0"/>
              </a:spcBef>
              <a:spcAft>
                <a:spcPts val="0"/>
              </a:spcAft>
              <a:buClr>
                <a:srgbClr val="80BC00"/>
              </a:buClr>
              <a:buSzPts val="2000"/>
              <a:buFont typeface="Arial"/>
              <a:buNone/>
            </a:pPr>
            <a:r>
              <a:t/>
            </a:r>
            <a:endParaRPr sz="1200">
              <a:solidFill>
                <a:schemeClr val="dk1"/>
              </a:solidFill>
              <a:latin typeface="Roboto"/>
              <a:ea typeface="Roboto"/>
              <a:cs typeface="Roboto"/>
              <a:sym typeface="Roboto"/>
            </a:endParaRPr>
          </a:p>
          <a:p>
            <a:pPr indent="0" lvl="0" marL="0" marR="0" rtl="0" algn="l">
              <a:lnSpc>
                <a:spcPct val="105000"/>
              </a:lnSpc>
              <a:spcBef>
                <a:spcPts val="0"/>
              </a:spcBef>
              <a:spcAft>
                <a:spcPts val="0"/>
              </a:spcAft>
              <a:buClr>
                <a:srgbClr val="80BC00"/>
              </a:buClr>
              <a:buSzPts val="2000"/>
              <a:buFont typeface="Arial"/>
              <a:buNone/>
            </a:pPr>
            <a:r>
              <a:rPr b="1" lang="ru-RU" sz="1200">
                <a:solidFill>
                  <a:schemeClr val="dk1"/>
                </a:solidFill>
                <a:latin typeface="Roboto"/>
                <a:ea typeface="Roboto"/>
                <a:cs typeface="Roboto"/>
                <a:sym typeface="Roboto"/>
              </a:rPr>
              <a:t>Bi-encoder </a:t>
            </a:r>
            <a:r>
              <a:rPr b="1" lang="ru-RU" sz="1200">
                <a:solidFill>
                  <a:schemeClr val="dk1"/>
                </a:solidFill>
                <a:latin typeface="Roboto"/>
                <a:ea typeface="Roboto"/>
                <a:cs typeface="Roboto"/>
                <a:sym typeface="Roboto"/>
              </a:rPr>
              <a:t>переранжированием</a:t>
            </a:r>
            <a:r>
              <a:rPr b="1" lang="ru-RU" sz="1200">
                <a:solidFill>
                  <a:schemeClr val="dk1"/>
                </a:solidFill>
                <a:latin typeface="Roboto"/>
                <a:ea typeface="Roboto"/>
                <a:cs typeface="Roboto"/>
                <a:sym typeface="Roboto"/>
              </a:rPr>
              <a:t> cross-encoder:</a:t>
            </a:r>
            <a:endParaRPr b="1" sz="1200">
              <a:solidFill>
                <a:schemeClr val="dk1"/>
              </a:solidFill>
              <a:latin typeface="Roboto"/>
              <a:ea typeface="Roboto"/>
              <a:cs typeface="Roboto"/>
              <a:sym typeface="Roboto"/>
            </a:endParaRPr>
          </a:p>
          <a:p>
            <a:pPr indent="0" lvl="0" marL="0" marR="0" rtl="0" algn="l">
              <a:lnSpc>
                <a:spcPct val="105000"/>
              </a:lnSpc>
              <a:spcBef>
                <a:spcPts val="0"/>
              </a:spcBef>
              <a:spcAft>
                <a:spcPts val="0"/>
              </a:spcAft>
              <a:buClr>
                <a:srgbClr val="80BC00"/>
              </a:buClr>
              <a:buSzPts val="2000"/>
              <a:buFont typeface="Arial"/>
              <a:buNone/>
            </a:pPr>
            <a:r>
              <a:rPr lang="ru-RU" sz="1200">
                <a:solidFill>
                  <a:schemeClr val="dk1"/>
                </a:solidFill>
                <a:latin typeface="Roboto"/>
                <a:ea typeface="Roboto"/>
                <a:cs typeface="Roboto"/>
                <a:sym typeface="Roboto"/>
              </a:rPr>
              <a:t>6.245     (</a:t>
            </a:r>
            <a:r>
              <a:rPr lang="ru-RU" sz="1200">
                <a:solidFill>
                  <a:schemeClr val="dk1"/>
                </a:solidFill>
                <a:latin typeface="Roboto"/>
                <a:ea typeface="Roboto"/>
                <a:cs typeface="Roboto"/>
                <a:sym typeface="Roboto"/>
              </a:rPr>
              <a:t>orig</a:t>
            </a:r>
            <a:r>
              <a:rPr lang="ru-RU" sz="1200">
                <a:solidFill>
                  <a:schemeClr val="dk1"/>
                </a:solidFill>
                <a:latin typeface="Roboto"/>
                <a:ea typeface="Roboto"/>
                <a:cs typeface="Roboto"/>
                <a:sym typeface="Roboto"/>
              </a:rPr>
              <a:t>. 0.6881827712059021)    You can try Computer Temp at Computer Temperature Monitor  Computer Temperature Monitor is a little applet for the GNOME desktop  that shows</a:t>
            </a:r>
            <a:r>
              <a:rPr lang="ru-RU" sz="1200">
                <a:solidFill>
                  <a:schemeClr val="dk1"/>
                </a:solidFill>
                <a:latin typeface="Roboto"/>
                <a:ea typeface="Roboto"/>
                <a:cs typeface="Roboto"/>
                <a:sym typeface="Roboto"/>
              </a:rPr>
              <a:t> the temperature of your computer CPU and disks on screen.    It also allows you to log temperatures to a file. You can set alarms  to notify you when a tempertature is reached. Several monitors can be  added to the panel to monitor different sensors. It is designed to  look like CPU Frequency Gnome applet, so they match each other on  panel. Other way around it is to</a:t>
            </a:r>
            <a:endParaRPr sz="1200">
              <a:solidFill>
                <a:schemeClr val="dk1"/>
              </a:solidFill>
              <a:latin typeface="Roboto"/>
              <a:ea typeface="Roboto"/>
              <a:cs typeface="Roboto"/>
              <a:sym typeface="Roboto"/>
            </a:endParaRPr>
          </a:p>
          <a:p>
            <a:pPr indent="0" lvl="0" marL="0" marR="0" rtl="0" algn="l">
              <a:lnSpc>
                <a:spcPct val="105000"/>
              </a:lnSpc>
              <a:spcBef>
                <a:spcPts val="0"/>
              </a:spcBef>
              <a:spcAft>
                <a:spcPts val="0"/>
              </a:spcAft>
              <a:buClr>
                <a:srgbClr val="80BC00"/>
              </a:buClr>
              <a:buSzPts val="2000"/>
              <a:buFont typeface="Arial"/>
              <a:buNone/>
            </a:pPr>
            <a:r>
              <a:rPr lang="ru-RU" sz="1200">
                <a:solidFill>
                  <a:schemeClr val="dk1"/>
                </a:solidFill>
                <a:latin typeface="Roboto"/>
                <a:ea typeface="Roboto"/>
                <a:cs typeface="Roboto"/>
                <a:sym typeface="Roboto"/>
              </a:rPr>
              <a:t>4.859     (</a:t>
            </a:r>
            <a:r>
              <a:rPr lang="ru-RU" sz="1200">
                <a:solidFill>
                  <a:schemeClr val="dk1"/>
                </a:solidFill>
                <a:latin typeface="Roboto"/>
                <a:ea typeface="Roboto"/>
                <a:cs typeface="Roboto"/>
                <a:sym typeface="Roboto"/>
              </a:rPr>
              <a:t>orig</a:t>
            </a:r>
            <a:r>
              <a:rPr lang="ru-RU" sz="1200">
                <a:solidFill>
                  <a:schemeClr val="dk1"/>
                </a:solidFill>
                <a:latin typeface="Roboto"/>
                <a:ea typeface="Roboto"/>
                <a:cs typeface="Roboto"/>
                <a:sym typeface="Roboto"/>
              </a:rPr>
              <a:t>. 0.7337359189987183)    Quick command-line solution; shows temperature in millidegrees Celsius (m°C) cat /sys/class/thermal/thermal_zone*/temp </a:t>
            </a:r>
            <a:r>
              <a:rPr lang="ru-RU" sz="1200">
                <a:solidFill>
                  <a:schemeClr val="dk1"/>
                </a:solidFill>
                <a:latin typeface="Roboto"/>
                <a:ea typeface="Roboto"/>
                <a:cs typeface="Roboto"/>
                <a:sym typeface="Roboto"/>
              </a:rPr>
              <a:t>Applet If you are looking for a easier-to-access version, add a Hardware Sensors Monitor to Gnome-Panel: sudo apt-get install sensors-applet - this will install the sensors-applet package Right-click the panel, select Add to panel..., then select this: You're done. You can configure which sensors are displayed by right-clicking the applet and selecting Preferences-&amp;gt;Sensors.</a:t>
            </a:r>
            <a:endParaRPr sz="1200">
              <a:solidFill>
                <a:schemeClr val="dk1"/>
              </a:solidFill>
              <a:latin typeface="Roboto"/>
              <a:ea typeface="Roboto"/>
              <a:cs typeface="Roboto"/>
              <a:sym typeface="Roboto"/>
            </a:endParaRPr>
          </a:p>
          <a:p>
            <a:pPr indent="0" lvl="0" marL="0" marR="0" rtl="0" algn="l">
              <a:lnSpc>
                <a:spcPct val="105000"/>
              </a:lnSpc>
              <a:spcBef>
                <a:spcPts val="0"/>
              </a:spcBef>
              <a:spcAft>
                <a:spcPts val="0"/>
              </a:spcAft>
              <a:buClr>
                <a:srgbClr val="80BC00"/>
              </a:buClr>
              <a:buSzPts val="2000"/>
              <a:buFont typeface="Arial"/>
              <a:buNone/>
            </a:pPr>
            <a:r>
              <a:rPr lang="ru-RU" sz="1200">
                <a:solidFill>
                  <a:schemeClr val="dk1"/>
                </a:solidFill>
                <a:latin typeface="Roboto"/>
                <a:ea typeface="Roboto"/>
                <a:cs typeface="Roboto"/>
                <a:sym typeface="Roboto"/>
              </a:rPr>
              <a:t>4.294      (</a:t>
            </a:r>
            <a:r>
              <a:rPr lang="ru-RU" sz="1200">
                <a:solidFill>
                  <a:schemeClr val="dk1"/>
                </a:solidFill>
                <a:latin typeface="Roboto"/>
                <a:ea typeface="Roboto"/>
                <a:cs typeface="Roboto"/>
                <a:sym typeface="Roboto"/>
              </a:rPr>
              <a:t>orig</a:t>
            </a:r>
            <a:r>
              <a:rPr lang="ru-RU" sz="1200">
                <a:solidFill>
                  <a:schemeClr val="dk1"/>
                </a:solidFill>
                <a:latin typeface="Roboto"/>
                <a:ea typeface="Roboto"/>
                <a:cs typeface="Roboto"/>
                <a:sym typeface="Roboto"/>
              </a:rPr>
              <a:t>. 0.7199307680130005)    I'm looking for a way to show my CPU-temperature in the GNOME 3 Panel in Ubuntu 10.10. I found a Screen on extensions.gnome.org : Is there an applet or something like that? Thank you!</a:t>
            </a:r>
            <a:endParaRPr sz="1200">
              <a:solidFill>
                <a:schemeClr val="dk1"/>
              </a:solidFill>
              <a:latin typeface="Roboto"/>
              <a:ea typeface="Roboto"/>
              <a:cs typeface="Roboto"/>
              <a:sym typeface="Roboto"/>
            </a:endParaRPr>
          </a:p>
        </p:txBody>
      </p:sp>
      <p:sp>
        <p:nvSpPr>
          <p:cNvPr id="263" name="Google Shape;263;p31"/>
          <p:cNvSpPr txBox="1"/>
          <p:nvPr>
            <p:ph idx="12" type="sldNum"/>
          </p:nvPr>
        </p:nvSpPr>
        <p:spPr>
          <a:xfrm>
            <a:off x="10668000" y="6356350"/>
            <a:ext cx="685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idx="4" type="body"/>
          </p:nvPr>
        </p:nvSpPr>
        <p:spPr>
          <a:xfrm>
            <a:off x="620500" y="1379425"/>
            <a:ext cx="10990500" cy="5169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1000"/>
              </a:spcBef>
              <a:spcAft>
                <a:spcPts val="0"/>
              </a:spcAft>
              <a:buClr>
                <a:schemeClr val="dk1"/>
              </a:buClr>
              <a:buSzPts val="1800"/>
              <a:buFont typeface="Roboto"/>
              <a:buChar char="●"/>
            </a:pPr>
            <a:r>
              <a:rPr lang="ru-RU" sz="1800">
                <a:solidFill>
                  <a:schemeClr val="dk1"/>
                </a:solidFill>
                <a:latin typeface="Roboto"/>
                <a:ea typeface="Roboto"/>
                <a:cs typeface="Roboto"/>
                <a:sym typeface="Roboto"/>
              </a:rPr>
              <a:t>Возможно, что текст из ответов менее релевантен, чем текст вопроса, так как ответ чаще более развернутый, и, как следствие, имеет больше смысловых отклонений. Понижать в результатах поиска варианты, найденные из ответов.</a:t>
            </a:r>
            <a:endParaRPr sz="1800">
              <a:solidFill>
                <a:schemeClr val="dk1"/>
              </a:solidFill>
              <a:latin typeface="Roboto"/>
              <a:ea typeface="Roboto"/>
              <a:cs typeface="Roboto"/>
              <a:sym typeface="Roboto"/>
            </a:endParaRPr>
          </a:p>
          <a:p>
            <a:pPr indent="-342900" lvl="0" marL="457200" marR="0" rtl="0" algn="l">
              <a:lnSpc>
                <a:spcPct val="115000"/>
              </a:lnSpc>
              <a:spcBef>
                <a:spcPts val="1000"/>
              </a:spcBef>
              <a:spcAft>
                <a:spcPts val="0"/>
              </a:spcAft>
              <a:buClr>
                <a:schemeClr val="dk1"/>
              </a:buClr>
              <a:buSzPts val="1800"/>
              <a:buFont typeface="Roboto"/>
              <a:buChar char="●"/>
            </a:pPr>
            <a:r>
              <a:rPr lang="ru-RU" sz="1800">
                <a:solidFill>
                  <a:schemeClr val="dk1"/>
                </a:solidFill>
                <a:latin typeface="Roboto"/>
                <a:ea typeface="Roboto"/>
                <a:cs typeface="Roboto"/>
                <a:sym typeface="Roboto"/>
              </a:rPr>
              <a:t>Применение поощряющих коэффициентов ранжирования на финальной выборке cross-encoder для результатов, собранных из вопросов</a:t>
            </a:r>
            <a:endParaRPr sz="1800">
              <a:solidFill>
                <a:schemeClr val="dk1"/>
              </a:solidFill>
              <a:latin typeface="Roboto"/>
              <a:ea typeface="Roboto"/>
              <a:cs typeface="Roboto"/>
              <a:sym typeface="Roboto"/>
            </a:endParaRPr>
          </a:p>
          <a:p>
            <a:pPr indent="-342900" lvl="0" marL="457200" marR="0" rtl="0" algn="l">
              <a:lnSpc>
                <a:spcPct val="115000"/>
              </a:lnSpc>
              <a:spcBef>
                <a:spcPts val="1000"/>
              </a:spcBef>
              <a:spcAft>
                <a:spcPts val="0"/>
              </a:spcAft>
              <a:buClr>
                <a:schemeClr val="dk1"/>
              </a:buClr>
              <a:buSzPts val="1800"/>
              <a:buFont typeface="Roboto"/>
              <a:buChar char="●"/>
            </a:pPr>
            <a:r>
              <a:rPr lang="ru-RU" sz="1800">
                <a:solidFill>
                  <a:schemeClr val="dk1"/>
                </a:solidFill>
                <a:latin typeface="Roboto"/>
                <a:ea typeface="Roboto"/>
                <a:cs typeface="Roboto"/>
                <a:sym typeface="Roboto"/>
              </a:rPr>
              <a:t>Более старые записи имеют меньшую ценность. Попробовать понижающий коэффициент ранжирования для старых записей</a:t>
            </a:r>
            <a:endParaRPr sz="1800">
              <a:solidFill>
                <a:schemeClr val="dk1"/>
              </a:solidFill>
              <a:latin typeface="Roboto"/>
              <a:ea typeface="Roboto"/>
              <a:cs typeface="Roboto"/>
              <a:sym typeface="Roboto"/>
            </a:endParaRPr>
          </a:p>
          <a:p>
            <a:pPr indent="-342900" lvl="0" marL="457200" marR="0" rtl="0" algn="l">
              <a:lnSpc>
                <a:spcPct val="115000"/>
              </a:lnSpc>
              <a:spcBef>
                <a:spcPts val="1000"/>
              </a:spcBef>
              <a:spcAft>
                <a:spcPts val="0"/>
              </a:spcAft>
              <a:buClr>
                <a:schemeClr val="dk1"/>
              </a:buClr>
              <a:buSzPts val="1800"/>
              <a:buFont typeface="Roboto"/>
              <a:buChar char="●"/>
            </a:pPr>
            <a:r>
              <a:rPr lang="ru-RU" sz="1800">
                <a:solidFill>
                  <a:schemeClr val="dk1"/>
                </a:solidFill>
                <a:latin typeface="Roboto"/>
                <a:ea typeface="Roboto"/>
                <a:cs typeface="Roboto"/>
                <a:sym typeface="Roboto"/>
              </a:rPr>
              <a:t>Попробовать поощрять те посты, в которых был найден и ответ, и вопрос.</a:t>
            </a:r>
            <a:endParaRPr sz="1800">
              <a:solidFill>
                <a:schemeClr val="dk1"/>
              </a:solidFill>
              <a:latin typeface="Roboto"/>
              <a:ea typeface="Roboto"/>
              <a:cs typeface="Roboto"/>
              <a:sym typeface="Roboto"/>
            </a:endParaRPr>
          </a:p>
        </p:txBody>
      </p:sp>
      <p:sp>
        <p:nvSpPr>
          <p:cNvPr id="269" name="Google Shape;269;p32"/>
          <p:cNvSpPr txBox="1"/>
          <p:nvPr>
            <p:ph type="ctrTitle"/>
          </p:nvPr>
        </p:nvSpPr>
        <p:spPr>
          <a:xfrm>
            <a:off x="620500" y="628950"/>
            <a:ext cx="7948200" cy="652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0BC00"/>
              </a:buClr>
              <a:buSzPts val="3600"/>
              <a:buFont typeface="Calibri"/>
              <a:buNone/>
            </a:pPr>
            <a:r>
              <a:rPr b="1" lang="ru-RU">
                <a:latin typeface="Roboto"/>
                <a:ea typeface="Roboto"/>
                <a:cs typeface="Roboto"/>
                <a:sym typeface="Roboto"/>
              </a:rPr>
              <a:t>Идеи</a:t>
            </a:r>
            <a:endParaRPr b="1">
              <a:solidFill>
                <a:srgbClr val="80BC00"/>
              </a:solidFill>
              <a:latin typeface="Roboto"/>
              <a:ea typeface="Roboto"/>
              <a:cs typeface="Roboto"/>
              <a:sym typeface="Roboto"/>
            </a:endParaRPr>
          </a:p>
        </p:txBody>
      </p:sp>
      <p:sp>
        <p:nvSpPr>
          <p:cNvPr id="270" name="Google Shape;270;p32"/>
          <p:cNvSpPr txBox="1"/>
          <p:nvPr>
            <p:ph idx="12" type="sldNum"/>
          </p:nvPr>
        </p:nvSpPr>
        <p:spPr>
          <a:xfrm>
            <a:off x="10668000" y="6356350"/>
            <a:ext cx="685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U">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