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Ubuntu Condensed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WiYCv0UAF91jP6aomp2Mnga9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Ubuntu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https://blog.toktokhan.dev/react-%EC%83%81%ED%83%9C%EA%B4%80%EB%A6%AC-%EC%B5%9C%EA%B0%95%EC%9E%90%EB%8A%94-f0753ad7d186</a:t>
            </a:r>
            <a:endParaRPr/>
          </a:p>
        </p:txBody>
      </p:sp>
      <p:sp>
        <p:nvSpPr>
          <p:cNvPr id="232" name="Google Shape;23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Axios는 브라우저와 node.js를 위한 Promise 기반의 HTTP 클라이언트다.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우리가 흔히 접하는 웹페이지들은 HTTP 프로토콜을 사용하고,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서로 요청과 응답을 주고받기 위해서는 GET, POST, PUT, DELETE 같은 HTTP Method들을 사용한다.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React도 Node.js라는 런타임 환경을 통해 </a:t>
            </a:r>
            <a:endParaRPr/>
          </a:p>
        </p:txBody>
      </p:sp>
      <p:sp>
        <p:nvSpPr>
          <p:cNvPr id="275" name="Google Shape;27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React는 </a:t>
            </a:r>
            <a:r>
              <a:rPr b="1" i="0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페이스북</a:t>
            </a:r>
            <a:r>
              <a:rPr b="0" i="0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에서 만든 라이브러리입니다.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사실, 라이브러리인지 프레임워크인지는 갑론을박이 많이 있지만, 공식 사이트에서 라이브러리라고 언급하고 있으므로,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라이브러리라고 보는 의견이 많습니다.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라이브러리와 프레임워크가 헷갈릴 수 있으므로 한 번 둘의 차이를 살펴보자면</a:t>
            </a:r>
            <a:endParaRPr b="0" i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이렇습니다.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라이브러리는 단순히 기능이 있는 코드 덩어리를 묶어놓은 것으로 호출하지 않으면 사용되지 않습니다.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하지만, 프레임워크는 뼈대가 정해져 있어서, “어떤 기능은 어디에다가 작성해야만 돌아가!”하고,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프레임워크 스스로가 코드에 대한 제어권을 갖습니다.</a:t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이거를 </a:t>
            </a:r>
            <a:r>
              <a:rPr b="1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제어의 역전(IoC, Inversion of Control)</a:t>
            </a: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이라고 부르는데,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방금 말했다시피, 라이브러리는 코드를 작성하는 우리 사용자가</a:t>
            </a:r>
            <a:endParaRPr b="0" i="0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프로그램에서 라이브러리를 호출해서 사용하므로 프로그램의 흐름이 우리에 의해 정해지는데,</a:t>
            </a:r>
            <a:br>
              <a:rPr lang="en-US"/>
            </a:br>
            <a:r>
              <a:rPr lang="en-US"/>
              <a:t>프레임워크 같은 경우에는 우리가 얘네가 정해놓은 프로그램의 흐름에 맞춰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코드를 작성해야 합니다. 얘네가 정해놓은 흐름을 벗어나면 그런 파일은 아예 거들떠 보지도 않고,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만약 어거지로 끼워넣으면 해결하기 쉽지 않은 오류들을 뿜어냅니다.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좀 더 우리에게 가까운 예를 들어 설명하자면,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앵귤러는 앵귤러 코어 모듈에서 컴포넌트들을 호출해 관리하고, 여기서 호출되지 않은 파일들은 거들떠 보지도 않습니다.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반면에, 리액트 같은 경우에는 Node.js가 런타임 환경을 관리하고, 사실상 데이터와 UI를 연결시키고 변경 감지를 지원하는 역할이라고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리액트가 라이브러리냐 프레임워크냐가 좀 애매하긴 하지만,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방금 말한 차이점이 라이브러리라고 부르는 큰 이유라고 생각됩니다.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아무튼 그래서 이게 프레임워크인지 라이브러리인지 한 번 살펴봤고,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SPA에 대해 살펴보겠습니다.</a:t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React는 Virtual-DOM이라는 개념을 적용하였습니다. DOM은 HTML문서를 제어할 수 있는 API 트리 자료구조인데, 실제 DOM을 사용하여 변경시마다 모든 요소를 Update하기에는 무거우며 속도가 느려지는 한계가 있어 가상 DOM이라는 개념을 적용하고 있습니다. 이는 Vue도 마찬가지입니다.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또다른 특징으로는 Component에 의한 재사용 가능한 UI 생성을 들 수 있으며, 이를 위해 내부적으로 JSX라는 특별한 문법을 사용합니다. 이는 자바스크립트에 HTML을 내포한듯한 모습을 하고 있습니다.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73669" y="2658863"/>
            <a:ext cx="84446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461" y="2752392"/>
            <a:ext cx="722752" cy="62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web page&#10;&#10;Description automatically generated with medium confidence" id="167" name="Google Shape;1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07" y="1334385"/>
            <a:ext cx="5124835" cy="518616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/>
          <p:nvPr/>
        </p:nvSpPr>
        <p:spPr>
          <a:xfrm>
            <a:off x="750576" y="579902"/>
            <a:ext cx="50273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Component, State, Prop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7835274" y="1762108"/>
            <a:ext cx="2418093" cy="82519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Component(Page)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10569047" y="5333698"/>
            <a:ext cx="1345446" cy="82519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(Button)</a:t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5231798" y="3514875"/>
            <a:ext cx="2418093" cy="82519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(Tab Header)</a:t>
            </a:r>
            <a:endParaRPr/>
          </a:p>
        </p:txBody>
      </p:sp>
      <p:cxnSp>
        <p:nvCxnSpPr>
          <p:cNvPr id="172" name="Google Shape;172;p10"/>
          <p:cNvCxnSpPr>
            <a:stCxn id="173" idx="2"/>
            <a:endCxn id="170" idx="0"/>
          </p:cNvCxnSpPr>
          <p:nvPr/>
        </p:nvCxnSpPr>
        <p:spPr>
          <a:xfrm>
            <a:off x="9039786" y="4340065"/>
            <a:ext cx="2202000" cy="99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10"/>
          <p:cNvCxnSpPr>
            <a:stCxn id="169" idx="2"/>
            <a:endCxn id="171" idx="0"/>
          </p:cNvCxnSpPr>
          <p:nvPr/>
        </p:nvCxnSpPr>
        <p:spPr>
          <a:xfrm flipH="1">
            <a:off x="6440921" y="2587298"/>
            <a:ext cx="2603400" cy="92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10"/>
          <p:cNvSpPr txBox="1"/>
          <p:nvPr/>
        </p:nvSpPr>
        <p:spPr>
          <a:xfrm>
            <a:off x="9039785" y="3091197"/>
            <a:ext cx="1633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props (content)</a:t>
            </a:r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10341512" y="2142850"/>
            <a:ext cx="1197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tab, id, pw</a:t>
            </a:r>
            <a:endParaRPr/>
          </a:p>
        </p:txBody>
      </p:sp>
      <p:cxnSp>
        <p:nvCxnSpPr>
          <p:cNvPr id="177" name="Google Shape;177;p10"/>
          <p:cNvCxnSpPr>
            <a:stCxn id="169" idx="2"/>
            <a:endCxn id="173" idx="0"/>
          </p:cNvCxnSpPr>
          <p:nvPr/>
        </p:nvCxnSpPr>
        <p:spPr>
          <a:xfrm flipH="1">
            <a:off x="9039821" y="2587298"/>
            <a:ext cx="4500" cy="92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10"/>
          <p:cNvSpPr txBox="1"/>
          <p:nvPr/>
        </p:nvSpPr>
        <p:spPr>
          <a:xfrm>
            <a:off x="10270984" y="4641657"/>
            <a:ext cx="1480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props (id, pw)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10517507" y="1754601"/>
            <a:ext cx="644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</p:txBody>
      </p:sp>
      <p:sp>
        <p:nvSpPr>
          <p:cNvPr id="173" name="Google Shape;173;p10"/>
          <p:cNvSpPr/>
          <p:nvPr/>
        </p:nvSpPr>
        <p:spPr>
          <a:xfrm>
            <a:off x="7830739" y="3514875"/>
            <a:ext cx="2418093" cy="82519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(Tab Content)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6573629" y="5340886"/>
            <a:ext cx="1517136" cy="82519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(Inputbox)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5975719" y="5340886"/>
            <a:ext cx="644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</p:txBody>
      </p:sp>
      <p:cxnSp>
        <p:nvCxnSpPr>
          <p:cNvPr id="182" name="Google Shape;182;p10"/>
          <p:cNvCxnSpPr>
            <a:stCxn id="173" idx="2"/>
            <a:endCxn id="180" idx="0"/>
          </p:cNvCxnSpPr>
          <p:nvPr/>
        </p:nvCxnSpPr>
        <p:spPr>
          <a:xfrm flipH="1">
            <a:off x="7332186" y="4340065"/>
            <a:ext cx="1707600" cy="100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10"/>
          <p:cNvSpPr/>
          <p:nvPr/>
        </p:nvSpPr>
        <p:spPr>
          <a:xfrm>
            <a:off x="8170788" y="5333698"/>
            <a:ext cx="1517136" cy="82519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(Inputbox)</a:t>
            </a:r>
            <a:endParaRPr/>
          </a:p>
        </p:txBody>
      </p:sp>
      <p:cxnSp>
        <p:nvCxnSpPr>
          <p:cNvPr id="184" name="Google Shape;184;p10"/>
          <p:cNvCxnSpPr>
            <a:stCxn id="173" idx="2"/>
            <a:endCxn id="183" idx="0"/>
          </p:cNvCxnSpPr>
          <p:nvPr/>
        </p:nvCxnSpPr>
        <p:spPr>
          <a:xfrm flipH="1">
            <a:off x="8929386" y="4340065"/>
            <a:ext cx="110400" cy="99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Google Shape;185;p10"/>
          <p:cNvSpPr txBox="1"/>
          <p:nvPr/>
        </p:nvSpPr>
        <p:spPr>
          <a:xfrm>
            <a:off x="6189083" y="5710218"/>
            <a:ext cx="3701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9747593" y="5340886"/>
            <a:ext cx="644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9730141" y="5710218"/>
            <a:ext cx="490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6614272" y="4859052"/>
            <a:ext cx="1083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props (id)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8535198" y="4745205"/>
            <a:ext cx="1194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props (pw)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5257176" y="2883030"/>
            <a:ext cx="35990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Router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3401121" y="2764437"/>
            <a:ext cx="1507273" cy="8140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act Router Assets and Branding Guidelines"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912" y="2813551"/>
            <a:ext cx="1365690" cy="71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/>
          <p:nvPr/>
        </p:nvSpPr>
        <p:spPr>
          <a:xfrm>
            <a:off x="3481039" y="2503448"/>
            <a:ext cx="5229922" cy="262611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817484" y="579902"/>
            <a:ext cx="29097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React-Router</a:t>
            </a:r>
            <a:endParaRPr/>
          </a:p>
        </p:txBody>
      </p:sp>
      <p:pic>
        <p:nvPicPr>
          <p:cNvPr descr="React Router Assets and Branding Guidelines"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3120" y="2661891"/>
            <a:ext cx="4405760" cy="230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3481039" y="5302821"/>
            <a:ext cx="2595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URI를 통해 자원을 표시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What, Why and How of React (Routers) - DEV Community"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488" y="2295584"/>
            <a:ext cx="5167404" cy="31387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ct Router Step By Step Tutorial" id="210" name="Google Shape;21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0175" y="2103089"/>
            <a:ext cx="5167403" cy="352378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817484" y="579902"/>
            <a:ext cx="4947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React-Router Structure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handle params in React Router V6 | Fetch API - YouTube"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190" y="1572320"/>
            <a:ext cx="7493620" cy="421516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/>
        </p:nvSpPr>
        <p:spPr>
          <a:xfrm>
            <a:off x="817484" y="579902"/>
            <a:ext cx="4947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React-Router Structure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program&#10;&#10;Description automatically generated with low confidence" id="222" name="Google Shape;2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170878"/>
            <a:ext cx="7772400" cy="531145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 txBox="1"/>
          <p:nvPr/>
        </p:nvSpPr>
        <p:spPr>
          <a:xfrm>
            <a:off x="817484" y="579902"/>
            <a:ext cx="14510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/>
        </p:nvSpPr>
        <p:spPr>
          <a:xfrm>
            <a:off x="4091284" y="2927635"/>
            <a:ext cx="40094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(상태 관리)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0063"/>
            <a:ext cx="12192000" cy="33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7"/>
          <p:cNvSpPr txBox="1"/>
          <p:nvPr/>
        </p:nvSpPr>
        <p:spPr>
          <a:xfrm>
            <a:off x="817484" y="579902"/>
            <a:ext cx="12827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/>
        </p:nvSpPr>
        <p:spPr>
          <a:xfrm>
            <a:off x="817484" y="579902"/>
            <a:ext cx="12827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268" y="1894258"/>
            <a:ext cx="11095463" cy="389930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 txBox="1"/>
          <p:nvPr/>
        </p:nvSpPr>
        <p:spPr>
          <a:xfrm>
            <a:off x="877018" y="1709592"/>
            <a:ext cx="1630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npm trends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screenshot, font, algebra&#10;&#10;Description automatically generated" id="247" name="Google Shape;2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787" y="3033469"/>
            <a:ext cx="4939062" cy="281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 rotWithShape="1">
          <a:blip r:embed="rId4">
            <a:alphaModFix/>
          </a:blip>
          <a:srcRect b="41765" l="42074" r="42103" t="33699"/>
          <a:stretch/>
        </p:blipFill>
        <p:spPr>
          <a:xfrm>
            <a:off x="795608" y="646771"/>
            <a:ext cx="1929161" cy="814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font, screenshot, document&#10;&#10;Description automatically generated" id="249" name="Google Shape;24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5701" y="3033469"/>
            <a:ext cx="5377504" cy="28102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font, receipt, white&#10;&#10;Description automatically generated" id="250" name="Google Shape;25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5787" y="1705968"/>
            <a:ext cx="4395749" cy="107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1211854" y="561860"/>
            <a:ext cx="42194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 </a:t>
            </a:r>
            <a:r>
              <a:rPr b="0" i="0" lang="en-US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2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978665" y="1200838"/>
            <a:ext cx="10278737" cy="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2"/>
          <p:cNvSpPr txBox="1"/>
          <p:nvPr/>
        </p:nvSpPr>
        <p:spPr>
          <a:xfrm>
            <a:off x="2152769" y="1985802"/>
            <a:ext cx="3905563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React는 무엇일까?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React란?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React의 장단점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React의 Lifecycle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Component, Prop, State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React-Router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React-Router Structure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Outlet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6745050" y="1985802"/>
            <a:ext cx="3905563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 관리(State)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 관리 라이브러리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백엔드와 연동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0"/>
          <p:cNvPicPr preferRelativeResize="0"/>
          <p:nvPr/>
        </p:nvPicPr>
        <p:blipFill rotWithShape="1">
          <a:blip r:embed="rId3">
            <a:alphaModFix/>
          </a:blip>
          <a:srcRect b="39749" l="11524" r="71920" t="31011"/>
          <a:stretch/>
        </p:blipFill>
        <p:spPr>
          <a:xfrm>
            <a:off x="1048215" y="735979"/>
            <a:ext cx="1461579" cy="702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font, screenshot, algebra&#10;&#10;Description automatically generated" id="256" name="Google Shape;2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4045" y="2732049"/>
            <a:ext cx="4781955" cy="25558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receipt, font, algebra&#10;&#10;Description automatically generated" id="257" name="Google Shape;25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822" y="2732049"/>
            <a:ext cx="4781955" cy="173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font, white, algebra&#10;&#10;Description automatically generated" id="258" name="Google Shape;25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4045" y="1827618"/>
            <a:ext cx="4005921" cy="71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font, receipt, white&#10;&#10;Description automatically generated" id="263" name="Google Shape;2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921" y="1741877"/>
            <a:ext cx="4581090" cy="992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font, receipt, algebra&#10;&#10;Description automatically generated" id="264" name="Google Shape;2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921" y="3233786"/>
            <a:ext cx="5011079" cy="17492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font, receipt, white&#10;&#10;Description automatically generated" id="265" name="Google Shape;2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3891" y="3233786"/>
            <a:ext cx="5011079" cy="1095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 rotWithShape="1">
          <a:blip r:embed="rId6">
            <a:alphaModFix/>
          </a:blip>
          <a:srcRect b="38646" l="71891" r="13933" t="28320"/>
          <a:stretch/>
        </p:blipFill>
        <p:spPr>
          <a:xfrm>
            <a:off x="1034431" y="519894"/>
            <a:ext cx="1438509" cy="91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/>
        </p:nvSpPr>
        <p:spPr>
          <a:xfrm>
            <a:off x="5276705" y="2782669"/>
            <a:ext cx="16385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 with medium confidence" id="277" name="Google Shape;2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007" y="1335384"/>
            <a:ext cx="8933985" cy="449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/>
        </p:nvSpPr>
        <p:spPr>
          <a:xfrm>
            <a:off x="4820651" y="2782669"/>
            <a:ext cx="25506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4320474" y="2782669"/>
            <a:ext cx="43588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React는 무엇일까?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941" y="2791594"/>
            <a:ext cx="722752" cy="62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900" y="2108200"/>
            <a:ext cx="9474200" cy="2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817484" y="579902"/>
            <a:ext cx="19479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React란?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 with medium confidence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511" y="1593668"/>
            <a:ext cx="9040978" cy="456234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817484" y="579902"/>
            <a:ext cx="19479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React란?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817484" y="4247147"/>
            <a:ext cx="410881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b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기능 구현에 집중하여 개발할 수 있도록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일정한 형태와 필요한 기능을 갖추고 있는 골격, 뼈대를 의미함.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제어의 역전 개념이 적용되어 있어야 한다.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817484" y="3049886"/>
            <a:ext cx="23182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그저 코드의 집합일 뿐이다.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호출하지 않으면 사용되지 않는다.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email&#10;&#10;Description automatically generated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652" y="605260"/>
            <a:ext cx="8588695" cy="5647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 program&#10;&#10;Description automatically generated"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3260" y="2556415"/>
            <a:ext cx="7772400" cy="39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3260" y="2165961"/>
            <a:ext cx="5162665" cy="3904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 code&#10;&#10;Description automatically generated" id="127" name="Google Shape;12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9460" y="1014193"/>
            <a:ext cx="69215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28" name="Google Shape;12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66940" y="2733866"/>
            <a:ext cx="2324020" cy="3353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Description automatically generated" id="129" name="Google Shape;129;p6"/>
          <p:cNvPicPr preferRelativeResize="0"/>
          <p:nvPr/>
        </p:nvPicPr>
        <p:blipFill rotWithShape="1">
          <a:blip r:embed="rId8">
            <a:alphaModFix/>
          </a:blip>
          <a:srcRect b="0" l="0" r="0" t="10982"/>
          <a:stretch/>
        </p:blipFill>
        <p:spPr>
          <a:xfrm>
            <a:off x="4447006" y="483482"/>
            <a:ext cx="2324020" cy="612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 with medium confidence"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889" y="1871090"/>
            <a:ext cx="5747888" cy="31158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36" name="Google Shape;136;p7"/>
          <p:cNvPicPr preferRelativeResize="0"/>
          <p:nvPr/>
        </p:nvPicPr>
        <p:blipFill rotWithShape="1">
          <a:blip r:embed="rId4">
            <a:alphaModFix/>
          </a:blip>
          <a:srcRect b="8360" l="0" r="0" t="8174"/>
          <a:stretch/>
        </p:blipFill>
        <p:spPr>
          <a:xfrm>
            <a:off x="6196927" y="1871090"/>
            <a:ext cx="5747888" cy="31158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817484" y="579902"/>
            <a:ext cx="19479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React란?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817484" y="1415067"/>
            <a:ext cx="3868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SPA(Single Page Application)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3326504" y="5242142"/>
            <a:ext cx="59170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웹페이지의 자원을 미리 다 받아와서 렌더링만 다시 해 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(=새로고침을 안 하고 컴포넌트를 갱신할 수 있음)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695007" y="5932461"/>
            <a:ext cx="70038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https://www.npmjs.com/package/react-native-vector-icons?activeTab=readme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4240568" y="6262830"/>
            <a:ext cx="3682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npm은 React로 개발된 웹페이지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/>
        </p:nvSpPr>
        <p:spPr>
          <a:xfrm>
            <a:off x="817484" y="579902"/>
            <a:ext cx="28536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React의 장단점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1990494" y="2261964"/>
            <a:ext cx="6099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1. 빠른 업데이트와 렌더링 속도 (Virtual DOM)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1990494" y="2752795"/>
            <a:ext cx="6099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2. Component_Based : 재사용성(Reusability)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1990494" y="3243626"/>
            <a:ext cx="6099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3. 활발한 지식공유 및 커뮤니티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1990494" y="3734457"/>
            <a:ext cx="6099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4. React Native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1990493" y="4959117"/>
            <a:ext cx="671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1. 방대한 학습량과  새로운 버전에 대한 학습 요구 (새로 공부할게 많음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1990493" y="5449948"/>
            <a:ext cx="671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2. 높은 상태관리 복잡도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1990493" y="1721520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장점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1990492" y="4448863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단점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/>
        </p:nvSpPr>
        <p:spPr>
          <a:xfrm>
            <a:off x="817484" y="579902"/>
            <a:ext cx="36471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React의 Lifecycle</a:t>
            </a:r>
            <a:endParaRPr/>
          </a:p>
        </p:txBody>
      </p:sp>
      <p:pic>
        <p:nvPicPr>
          <p:cNvPr descr="React Lifecycle Methods - A Deep Dive - Programming with Mosh"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283" y="1577925"/>
            <a:ext cx="9175433" cy="508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2023-05-19T07:42:34Z</dcterms:created>
  <dc:creator>엄호용</dc:creator>
</cp:coreProperties>
</file>