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D187-72F4-88F0-6977-F7412F66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43997-4304-3BC1-493C-161518D7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FDCB-1E95-3A34-61AD-1554FC79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9359-9E55-6E3F-175D-F9D5E6D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9A50-FEBA-6716-6720-C2A0474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4C9C-B153-F12F-062D-D89791C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F1F-81C3-531B-8F1A-A1187CD2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E6C8-DBCA-9804-AD96-23569FB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98DC-C331-5096-97BC-D4B7D873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932E-F10B-33F4-5B07-2D96701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4A60E-6B2F-75E4-2748-2A410C65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B9E5A-09A4-F097-19AD-A760F4A1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DD88-4D44-C42E-8901-E4057936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0BB1-0512-F404-07E1-BA0C5F47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4229-69DE-3A36-7EBE-0ACC5FA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40E2-EC98-D104-6DD5-68DB11DC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CAEA-5028-6EE1-3B6B-798CF30F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EF49-B3A4-5773-6B04-411EC448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78E0-8ABB-2EAF-681A-83BF20C0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08D-F485-2525-5728-36D709AF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ACA4-A734-90AA-89BE-C0A2CE34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B8AC-128F-0932-3DC5-8D28CB01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1FCD-B172-5B60-38B6-E90FC31B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6338-478E-B674-F6A8-E8F74828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2F77-D9B1-67F7-7468-6E5C6193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C323-3721-8E1F-0427-B08F59F3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81E9-5B73-3784-BEA0-C71F40E58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2EEC-68AE-DF72-F543-D6CDAC0E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9A43-86B6-0F33-BFBE-7D0CA5E0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4166-A37B-A81F-8319-CF3320A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E707-5951-C16B-782F-25D474B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BD8C-3B8F-A52A-A20C-A5F382A0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6C1B-1ADB-C52A-BDE5-39CF5705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73F8-7559-B3AC-EEC6-F39D5516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9CE2B-7C04-1122-02FC-37EE4B008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E945F-F020-4930-CA50-45A295BC7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CF1EB-915F-5B8A-9400-48F379D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41152-FE70-F9ED-2B18-7751D4B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548B1-3CE8-7FC0-F323-F71C5406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0A1E-9E3B-B669-BE66-65B0262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1A06D-932F-497A-99AC-1C4BEE18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59842-0927-DDA3-3CF2-4B252CF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0D2DE-A218-5595-5F10-5780784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8AB89-8842-09A8-0B81-3A4DE869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BB453-C91D-BAC7-4153-03066548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AEA7-23BE-3D16-A1EB-F1905153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D1E1-908B-1D34-08C2-09C87F64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F1D2-DB7A-9EEA-8104-5E5048D6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D44E-1D90-CA5C-527E-4B89A33A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EA33-B0D1-B1DF-484F-45BA58C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5556-3D37-2795-7C16-0E90065E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909D-5D16-D780-97B6-5D4CABCC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2BF-DE1E-A2A0-0017-620FD650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16FE-6C53-3710-8DE7-465D951D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6C3A-F4B6-4CDA-1AAD-CA4D72E68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7F21-42FC-4EF7-6404-D3DC3FFE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CED0-827B-EC17-C07D-D23C5CF0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7B65-940C-1976-90DE-4A60234E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C1C7B-23BC-27EA-00A5-08B12FB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C395-EEF8-1069-81F5-2671BD76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2446-093C-F3D4-E4E3-D48B4DFBB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A036-53E6-4176-9F35-2E05A3DF2D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6E2E-FEA3-9EC3-E379-B4763A60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021A-7AA6-F08D-A516-39EBF8335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AC1C50C-0080-579F-9CAF-D26D1407A625}"/>
              </a:ext>
            </a:extLst>
          </p:cNvPr>
          <p:cNvGrpSpPr/>
          <p:nvPr/>
        </p:nvGrpSpPr>
        <p:grpSpPr>
          <a:xfrm>
            <a:off x="1292470" y="882827"/>
            <a:ext cx="9152792" cy="5935893"/>
            <a:chOff x="1292470" y="882827"/>
            <a:chExt cx="9152792" cy="593589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C9518E2-42AA-7608-1B07-E1790416E39A}"/>
                </a:ext>
              </a:extLst>
            </p:cNvPr>
            <p:cNvGrpSpPr/>
            <p:nvPr/>
          </p:nvGrpSpPr>
          <p:grpSpPr>
            <a:xfrm>
              <a:off x="1292470" y="882827"/>
              <a:ext cx="9152792" cy="5935893"/>
              <a:chOff x="0" y="2184088"/>
              <a:chExt cx="9152792" cy="593589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50832C4-2BDB-8488-CCDB-8952CEEE5104}"/>
                  </a:ext>
                </a:extLst>
              </p:cNvPr>
              <p:cNvGrpSpPr/>
              <p:nvPr/>
            </p:nvGrpSpPr>
            <p:grpSpPr>
              <a:xfrm>
                <a:off x="0" y="2858970"/>
                <a:ext cx="9152792" cy="5261011"/>
                <a:chOff x="0" y="2858970"/>
                <a:chExt cx="9152792" cy="5261011"/>
              </a:xfrm>
            </p:grpSpPr>
            <p:pic>
              <p:nvPicPr>
                <p:cNvPr id="5" name="Picture 4" descr="A picture containing text, close&#10;&#10;Description automatically generated">
                  <a:extLst>
                    <a:ext uri="{FF2B5EF4-FFF2-40B4-BE49-F238E27FC236}">
                      <a16:creationId xmlns:a16="http://schemas.microsoft.com/office/drawing/2014/main" id="{9ABFDCAE-BB34-4C26-AACC-1EED3D2D72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9454" b="90956" l="664" r="97343">
                              <a14:foregroundMark x1="33696" y1="21160" x2="44867" y2="83447"/>
                              <a14:foregroundMark x1="32367" y1="37031" x2="31703" y2="58191"/>
                              <a14:foregroundMark x1="29348" y1="37031" x2="30978" y2="54949"/>
                              <a14:foregroundMark x1="30978" y1="54949" x2="31341" y2="56143"/>
                              <a14:foregroundMark x1="28321" y1="36348" x2="28986" y2="45222"/>
                              <a14:foregroundMark x1="32548" y1="63481" x2="33454" y2="71331"/>
                              <a14:foregroundMark x1="55314" y1="29863" x2="59662" y2="20478"/>
                              <a14:foregroundMark x1="59662" y1="20478" x2="59783" y2="20648"/>
                              <a14:foregroundMark x1="64372" y1="19454" x2="64493" y2="20137"/>
                              <a14:foregroundMark x1="66063" y1="83276" x2="62258" y2="90102"/>
                              <a14:foregroundMark x1="62258" y1="90102" x2="60024" y2="84300"/>
                              <a14:foregroundMark x1="57246" y1="23038" x2="57246" y2="23038"/>
                              <a14:foregroundMark x1="56522" y1="24403" x2="56522" y2="24403"/>
                              <a14:foregroundMark x1="7307" y1="20648" x2="19928" y2="81911"/>
                              <a14:foregroundMark x1="19022" y1="28328" x2="18599" y2="48294"/>
                              <a14:foregroundMark x1="18599" y1="48294" x2="12077" y2="76962"/>
                              <a14:foregroundMark x1="12077" y1="76962" x2="8394" y2="86177"/>
                              <a14:foregroundMark x1="8394" y1="86177" x2="4227" y2="71843"/>
                              <a14:foregroundMark x1="4227" y1="71843" x2="3442" y2="58874"/>
                              <a14:foregroundMark x1="3442" y1="58874" x2="5072" y2="26621"/>
                              <a14:foregroundMark x1="21135" y1="39590" x2="21135" y2="39590"/>
                              <a14:foregroundMark x1="21618" y1="40956" x2="21618" y2="40956"/>
                              <a14:foregroundMark x1="3684" y1="40614" x2="3684" y2="40614"/>
                              <a14:foregroundMark x1="3563" y1="40102" x2="3563" y2="40102"/>
                              <a14:foregroundMark x1="3261" y1="40614" x2="3261" y2="40614"/>
                              <a14:foregroundMark x1="83756" y1="25768" x2="90399" y2="67747"/>
                              <a14:foregroundMark x1="90399" y1="67747" x2="94807" y2="83447"/>
                              <a14:foregroundMark x1="78623" y1="44369" x2="83937" y2="52048"/>
                              <a14:foregroundMark x1="78019" y1="43515" x2="80797" y2="50683"/>
                              <a14:foregroundMark x1="97403" y1="62287" x2="97041" y2="67747"/>
                              <a14:foregroundMark x1="68297" y1="24232" x2="68297" y2="24232"/>
                              <a14:foregroundMark x1="86655" y1="26280" x2="89432" y2="46246"/>
                              <a14:foregroundMark x1="56522" y1="23208" x2="56522" y2="23208"/>
                              <a14:foregroundMark x1="21135" y1="33618" x2="20411" y2="35666"/>
                              <a14:foregroundMark x1="21135" y1="36348" x2="21135" y2="35666"/>
                              <a14:foregroundMark x1="21316" y1="33788" x2="21316" y2="33788"/>
                              <a14:foregroundMark x1="664" y1="59386" x2="664" y2="59386"/>
                              <a14:foregroundMark x1="725" y1="59215" x2="1087" y2="60239"/>
                              <a14:backgroundMark x1="604" y1="58703" x2="604" y2="5870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910" r="24928"/>
                <a:stretch/>
              </p:blipFill>
              <p:spPr>
                <a:xfrm>
                  <a:off x="0" y="2858970"/>
                  <a:ext cx="9152792" cy="3757359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9E1351C-03E8-2C46-9E7A-0E164CB782B7}"/>
                    </a:ext>
                  </a:extLst>
                </p:cNvPr>
                <p:cNvGrpSpPr/>
                <p:nvPr/>
              </p:nvGrpSpPr>
              <p:grpSpPr>
                <a:xfrm>
                  <a:off x="494283" y="6673431"/>
                  <a:ext cx="7707921" cy="1446550"/>
                  <a:chOff x="494283" y="6673431"/>
                  <a:chExt cx="7707921" cy="1446550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3EE64C3-25DF-1967-45E9-7ED8466D6DB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83" y="6673431"/>
                    <a:ext cx="1667606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800" b="1" dirty="0"/>
                      <a:t>-08  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78162A7-516C-E597-99C3-340734E354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397" y="6673431"/>
                    <a:ext cx="1397977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800" b="1" dirty="0"/>
                      <a:t>04 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B9D89E6-7973-E107-1A5D-4655C75E5D76}"/>
                      </a:ext>
                    </a:extLst>
                  </p:cNvPr>
                  <p:cNvSpPr txBox="1"/>
                  <p:nvPr/>
                </p:nvSpPr>
                <p:spPr>
                  <a:xfrm>
                    <a:off x="6818882" y="6673431"/>
                    <a:ext cx="1383322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800" b="1" dirty="0"/>
                      <a:t>28</a:t>
                    </a:r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E22BE-BD44-4506-9DF7-DDD0BD859638}"/>
                  </a:ext>
                </a:extLst>
              </p:cNvPr>
              <p:cNvSpPr txBox="1"/>
              <p:nvPr/>
            </p:nvSpPr>
            <p:spPr>
              <a:xfrm>
                <a:off x="0" y="6601552"/>
                <a:ext cx="2239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Slice Z-Coordinates: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A97F03-EC66-0389-C0A6-F97581D61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192" y="2858970"/>
                <a:ext cx="312767" cy="846804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1C898C-374B-E869-32E2-29002BF78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5088" y="2830419"/>
                <a:ext cx="333986" cy="875355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1A7BEA-B4EF-2C4A-80CE-A3A5A0CD625D}"/>
                  </a:ext>
                </a:extLst>
              </p:cNvPr>
              <p:cNvSpPr txBox="1"/>
              <p:nvPr/>
            </p:nvSpPr>
            <p:spPr>
              <a:xfrm>
                <a:off x="1073488" y="2281807"/>
                <a:ext cx="949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OFC</a:t>
                </a:r>
                <a:endParaRPr 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D551B5-CC13-1527-4B0D-96B5582E8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2223" y="2717252"/>
                <a:ext cx="419100" cy="993102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3084292-ECEB-FEAA-D458-EB52A95C8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22306" y="2717252"/>
                <a:ext cx="425599" cy="966725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441AD5-9B52-7828-44CE-122057794D70}"/>
                  </a:ext>
                </a:extLst>
              </p:cNvPr>
              <p:cNvSpPr txBox="1"/>
              <p:nvPr/>
            </p:nvSpPr>
            <p:spPr>
              <a:xfrm>
                <a:off x="4101843" y="2184088"/>
                <a:ext cx="949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AI</a:t>
                </a:r>
                <a:endParaRPr 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E10FD83-A404-62FC-98B7-2E52C8281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8480" y="2977536"/>
                <a:ext cx="686427" cy="728238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7E48BE-63F5-9E28-B76B-1F625552B570}"/>
                  </a:ext>
                </a:extLst>
              </p:cNvPr>
              <p:cNvSpPr txBox="1"/>
              <p:nvPr/>
            </p:nvSpPr>
            <p:spPr>
              <a:xfrm>
                <a:off x="7863833" y="2478702"/>
                <a:ext cx="12043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dACC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CB9DF8-703A-AF26-C24D-46730CCC0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9442" y="2958859"/>
                <a:ext cx="253928" cy="255405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092A62-BE4D-0D6A-D150-F9342BFE6BC4}"/>
                  </a:ext>
                </a:extLst>
              </p:cNvPr>
              <p:cNvSpPr txBox="1"/>
              <p:nvPr/>
            </p:nvSpPr>
            <p:spPr>
              <a:xfrm>
                <a:off x="5863498" y="2394087"/>
                <a:ext cx="1255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dlPFC</a:t>
                </a:r>
                <a:endParaRPr 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7F420F-B7AC-AA83-7E3D-AE4BFF888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237" y="1542932"/>
              <a:ext cx="117956" cy="1014994"/>
            </a:xfrm>
            <a:prstGeom prst="line">
              <a:avLst/>
            </a:prstGeom>
            <a:ln w="127000"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FED42D-8CA5-88B6-7056-EAE64855D90B}"/>
                </a:ext>
              </a:extLst>
            </p:cNvPr>
            <p:cNvSpPr txBox="1"/>
            <p:nvPr/>
          </p:nvSpPr>
          <p:spPr>
            <a:xfrm>
              <a:off x="3773156" y="900441"/>
              <a:ext cx="1255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vlPFC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EE5F4F-ED98-CF7C-1A77-F89EBE7E7F6B}"/>
                </a:ext>
              </a:extLst>
            </p:cNvPr>
            <p:cNvSpPr txBox="1"/>
            <p:nvPr/>
          </p:nvSpPr>
          <p:spPr>
            <a:xfrm>
              <a:off x="3773156" y="1334432"/>
              <a:ext cx="1255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IFG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7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Mitchell</dc:creator>
  <cp:lastModifiedBy>Billy Mitchell</cp:lastModifiedBy>
  <cp:revision>2</cp:revision>
  <dcterms:created xsi:type="dcterms:W3CDTF">2022-12-06T05:47:35Z</dcterms:created>
  <dcterms:modified xsi:type="dcterms:W3CDTF">2022-12-07T00:17:53Z</dcterms:modified>
</cp:coreProperties>
</file>