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104" d="100"/>
          <a:sy n="104" d="100"/>
        </p:scale>
        <p:origin x="206" y="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EBA71-24AC-808D-6405-F32FFFBB32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DD6DB8-8D7B-E0CB-440A-1B702AFF77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1BD838-979F-17FC-7F54-9EF9F49D895E}"/>
              </a:ext>
            </a:extLst>
          </p:cNvPr>
          <p:cNvSpPr>
            <a:spLocks noGrp="1"/>
          </p:cNvSpPr>
          <p:nvPr>
            <p:ph type="dt" sz="half" idx="10"/>
          </p:nvPr>
        </p:nvSpPr>
        <p:spPr/>
        <p:txBody>
          <a:bodyPr/>
          <a:lstStyle/>
          <a:p>
            <a:fld id="{5E8E4CA7-B996-4849-8CDA-6CD9B639E20F}" type="datetimeFigureOut">
              <a:rPr lang="en-US" smtClean="0"/>
              <a:t>4/13/2023</a:t>
            </a:fld>
            <a:endParaRPr lang="en-US"/>
          </a:p>
        </p:txBody>
      </p:sp>
      <p:sp>
        <p:nvSpPr>
          <p:cNvPr id="5" name="Footer Placeholder 4">
            <a:extLst>
              <a:ext uri="{FF2B5EF4-FFF2-40B4-BE49-F238E27FC236}">
                <a16:creationId xmlns:a16="http://schemas.microsoft.com/office/drawing/2014/main" id="{9C5038EC-6592-863E-7B03-DA4F98840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A3A65-1DB1-ACF6-03A8-5483943B7B79}"/>
              </a:ext>
            </a:extLst>
          </p:cNvPr>
          <p:cNvSpPr>
            <a:spLocks noGrp="1"/>
          </p:cNvSpPr>
          <p:nvPr>
            <p:ph type="sldNum" sz="quarter" idx="12"/>
          </p:nvPr>
        </p:nvSpPr>
        <p:spPr/>
        <p:txBody>
          <a:bodyPr/>
          <a:lstStyle/>
          <a:p>
            <a:fld id="{ACBD139A-86E9-4D32-9CEF-F332B70B3583}" type="slidenum">
              <a:rPr lang="en-US" smtClean="0"/>
              <a:t>‹#›</a:t>
            </a:fld>
            <a:endParaRPr lang="en-US"/>
          </a:p>
        </p:txBody>
      </p:sp>
    </p:spTree>
    <p:extLst>
      <p:ext uri="{BB962C8B-B14F-4D97-AF65-F5344CB8AC3E}">
        <p14:creationId xmlns:p14="http://schemas.microsoft.com/office/powerpoint/2010/main" val="987201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FFDA-4679-711F-8730-94D58D8BEF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A10522-94A4-E4EB-D1CD-8307F84F1D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51CA4-056A-4E7A-6EB1-A9281C33B193}"/>
              </a:ext>
            </a:extLst>
          </p:cNvPr>
          <p:cNvSpPr>
            <a:spLocks noGrp="1"/>
          </p:cNvSpPr>
          <p:nvPr>
            <p:ph type="dt" sz="half" idx="10"/>
          </p:nvPr>
        </p:nvSpPr>
        <p:spPr/>
        <p:txBody>
          <a:bodyPr/>
          <a:lstStyle/>
          <a:p>
            <a:fld id="{5E8E4CA7-B996-4849-8CDA-6CD9B639E20F}" type="datetimeFigureOut">
              <a:rPr lang="en-US" smtClean="0"/>
              <a:t>4/13/2023</a:t>
            </a:fld>
            <a:endParaRPr lang="en-US"/>
          </a:p>
        </p:txBody>
      </p:sp>
      <p:sp>
        <p:nvSpPr>
          <p:cNvPr id="5" name="Footer Placeholder 4">
            <a:extLst>
              <a:ext uri="{FF2B5EF4-FFF2-40B4-BE49-F238E27FC236}">
                <a16:creationId xmlns:a16="http://schemas.microsoft.com/office/drawing/2014/main" id="{011001C2-72A1-A576-37B8-A40608E61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8556D-CAD1-9868-C7C2-51C56085CBE2}"/>
              </a:ext>
            </a:extLst>
          </p:cNvPr>
          <p:cNvSpPr>
            <a:spLocks noGrp="1"/>
          </p:cNvSpPr>
          <p:nvPr>
            <p:ph type="sldNum" sz="quarter" idx="12"/>
          </p:nvPr>
        </p:nvSpPr>
        <p:spPr/>
        <p:txBody>
          <a:bodyPr/>
          <a:lstStyle/>
          <a:p>
            <a:fld id="{ACBD139A-86E9-4D32-9CEF-F332B70B3583}" type="slidenum">
              <a:rPr lang="en-US" smtClean="0"/>
              <a:t>‹#›</a:t>
            </a:fld>
            <a:endParaRPr lang="en-US"/>
          </a:p>
        </p:txBody>
      </p:sp>
    </p:spTree>
    <p:extLst>
      <p:ext uri="{BB962C8B-B14F-4D97-AF65-F5344CB8AC3E}">
        <p14:creationId xmlns:p14="http://schemas.microsoft.com/office/powerpoint/2010/main" val="2671003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84EF7B-9210-2663-22DC-D422B1A98C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3D29FB-E9EA-9FB9-DFCA-C622570F3A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16169-CEE2-895C-AF38-27C6E90E9FDB}"/>
              </a:ext>
            </a:extLst>
          </p:cNvPr>
          <p:cNvSpPr>
            <a:spLocks noGrp="1"/>
          </p:cNvSpPr>
          <p:nvPr>
            <p:ph type="dt" sz="half" idx="10"/>
          </p:nvPr>
        </p:nvSpPr>
        <p:spPr/>
        <p:txBody>
          <a:bodyPr/>
          <a:lstStyle/>
          <a:p>
            <a:fld id="{5E8E4CA7-B996-4849-8CDA-6CD9B639E20F}" type="datetimeFigureOut">
              <a:rPr lang="en-US" smtClean="0"/>
              <a:t>4/13/2023</a:t>
            </a:fld>
            <a:endParaRPr lang="en-US"/>
          </a:p>
        </p:txBody>
      </p:sp>
      <p:sp>
        <p:nvSpPr>
          <p:cNvPr id="5" name="Footer Placeholder 4">
            <a:extLst>
              <a:ext uri="{FF2B5EF4-FFF2-40B4-BE49-F238E27FC236}">
                <a16:creationId xmlns:a16="http://schemas.microsoft.com/office/drawing/2014/main" id="{D62C1B73-6B49-D3A8-2FFA-9EA8AEA89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350C1-93DD-B1CE-CD1C-A2735AE4275C}"/>
              </a:ext>
            </a:extLst>
          </p:cNvPr>
          <p:cNvSpPr>
            <a:spLocks noGrp="1"/>
          </p:cNvSpPr>
          <p:nvPr>
            <p:ph type="sldNum" sz="quarter" idx="12"/>
          </p:nvPr>
        </p:nvSpPr>
        <p:spPr/>
        <p:txBody>
          <a:bodyPr/>
          <a:lstStyle/>
          <a:p>
            <a:fld id="{ACBD139A-86E9-4D32-9CEF-F332B70B3583}" type="slidenum">
              <a:rPr lang="en-US" smtClean="0"/>
              <a:t>‹#›</a:t>
            </a:fld>
            <a:endParaRPr lang="en-US"/>
          </a:p>
        </p:txBody>
      </p:sp>
    </p:spTree>
    <p:extLst>
      <p:ext uri="{BB962C8B-B14F-4D97-AF65-F5344CB8AC3E}">
        <p14:creationId xmlns:p14="http://schemas.microsoft.com/office/powerpoint/2010/main" val="214164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3AC7E-0E30-3242-EAF2-DF7FB83EAF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0DA38D-8F44-55A9-C7A8-4844ADDFB4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AFE82-C0B4-8A09-2C3B-4A1D6F765255}"/>
              </a:ext>
            </a:extLst>
          </p:cNvPr>
          <p:cNvSpPr>
            <a:spLocks noGrp="1"/>
          </p:cNvSpPr>
          <p:nvPr>
            <p:ph type="dt" sz="half" idx="10"/>
          </p:nvPr>
        </p:nvSpPr>
        <p:spPr/>
        <p:txBody>
          <a:bodyPr/>
          <a:lstStyle/>
          <a:p>
            <a:fld id="{5E8E4CA7-B996-4849-8CDA-6CD9B639E20F}" type="datetimeFigureOut">
              <a:rPr lang="en-US" smtClean="0"/>
              <a:t>4/13/2023</a:t>
            </a:fld>
            <a:endParaRPr lang="en-US"/>
          </a:p>
        </p:txBody>
      </p:sp>
      <p:sp>
        <p:nvSpPr>
          <p:cNvPr id="5" name="Footer Placeholder 4">
            <a:extLst>
              <a:ext uri="{FF2B5EF4-FFF2-40B4-BE49-F238E27FC236}">
                <a16:creationId xmlns:a16="http://schemas.microsoft.com/office/drawing/2014/main" id="{DF242B31-9D74-1D7D-5C94-634B511D6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AFF87-2E0C-AD3A-5750-19FBBAC2D743}"/>
              </a:ext>
            </a:extLst>
          </p:cNvPr>
          <p:cNvSpPr>
            <a:spLocks noGrp="1"/>
          </p:cNvSpPr>
          <p:nvPr>
            <p:ph type="sldNum" sz="quarter" idx="12"/>
          </p:nvPr>
        </p:nvSpPr>
        <p:spPr/>
        <p:txBody>
          <a:bodyPr/>
          <a:lstStyle/>
          <a:p>
            <a:fld id="{ACBD139A-86E9-4D32-9CEF-F332B70B3583}" type="slidenum">
              <a:rPr lang="en-US" smtClean="0"/>
              <a:t>‹#›</a:t>
            </a:fld>
            <a:endParaRPr lang="en-US"/>
          </a:p>
        </p:txBody>
      </p:sp>
    </p:spTree>
    <p:extLst>
      <p:ext uri="{BB962C8B-B14F-4D97-AF65-F5344CB8AC3E}">
        <p14:creationId xmlns:p14="http://schemas.microsoft.com/office/powerpoint/2010/main" val="366584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5D39-6C29-2585-BA9C-FCC3D156AC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14E15E-40D8-BC3E-5482-A50D0656DD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86AC0-D8EB-5FE1-EE6C-8177499DBD05}"/>
              </a:ext>
            </a:extLst>
          </p:cNvPr>
          <p:cNvSpPr>
            <a:spLocks noGrp="1"/>
          </p:cNvSpPr>
          <p:nvPr>
            <p:ph type="dt" sz="half" idx="10"/>
          </p:nvPr>
        </p:nvSpPr>
        <p:spPr/>
        <p:txBody>
          <a:bodyPr/>
          <a:lstStyle/>
          <a:p>
            <a:fld id="{5E8E4CA7-B996-4849-8CDA-6CD9B639E20F}" type="datetimeFigureOut">
              <a:rPr lang="en-US" smtClean="0"/>
              <a:t>4/13/2023</a:t>
            </a:fld>
            <a:endParaRPr lang="en-US"/>
          </a:p>
        </p:txBody>
      </p:sp>
      <p:sp>
        <p:nvSpPr>
          <p:cNvPr id="5" name="Footer Placeholder 4">
            <a:extLst>
              <a:ext uri="{FF2B5EF4-FFF2-40B4-BE49-F238E27FC236}">
                <a16:creationId xmlns:a16="http://schemas.microsoft.com/office/drawing/2014/main" id="{0E4EE7CC-79D2-85B9-7A16-2D2F9F2BE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EDA30-FC56-A8E3-CBB6-D42C79324859}"/>
              </a:ext>
            </a:extLst>
          </p:cNvPr>
          <p:cNvSpPr>
            <a:spLocks noGrp="1"/>
          </p:cNvSpPr>
          <p:nvPr>
            <p:ph type="sldNum" sz="quarter" idx="12"/>
          </p:nvPr>
        </p:nvSpPr>
        <p:spPr/>
        <p:txBody>
          <a:bodyPr/>
          <a:lstStyle/>
          <a:p>
            <a:fld id="{ACBD139A-86E9-4D32-9CEF-F332B70B3583}" type="slidenum">
              <a:rPr lang="en-US" smtClean="0"/>
              <a:t>‹#›</a:t>
            </a:fld>
            <a:endParaRPr lang="en-US"/>
          </a:p>
        </p:txBody>
      </p:sp>
    </p:spTree>
    <p:extLst>
      <p:ext uri="{BB962C8B-B14F-4D97-AF65-F5344CB8AC3E}">
        <p14:creationId xmlns:p14="http://schemas.microsoft.com/office/powerpoint/2010/main" val="320942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7485-072D-45D5-937F-42FCA83D82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48554D-1F96-82CB-2A52-D25C0598DA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0F34CE-C1FB-A868-3125-4E1D5ED3B7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9BB3A0-469F-33C1-8E33-56B74D0CD73F}"/>
              </a:ext>
            </a:extLst>
          </p:cNvPr>
          <p:cNvSpPr>
            <a:spLocks noGrp="1"/>
          </p:cNvSpPr>
          <p:nvPr>
            <p:ph type="dt" sz="half" idx="10"/>
          </p:nvPr>
        </p:nvSpPr>
        <p:spPr/>
        <p:txBody>
          <a:bodyPr/>
          <a:lstStyle/>
          <a:p>
            <a:fld id="{5E8E4CA7-B996-4849-8CDA-6CD9B639E20F}" type="datetimeFigureOut">
              <a:rPr lang="en-US" smtClean="0"/>
              <a:t>4/13/2023</a:t>
            </a:fld>
            <a:endParaRPr lang="en-US"/>
          </a:p>
        </p:txBody>
      </p:sp>
      <p:sp>
        <p:nvSpPr>
          <p:cNvPr id="6" name="Footer Placeholder 5">
            <a:extLst>
              <a:ext uri="{FF2B5EF4-FFF2-40B4-BE49-F238E27FC236}">
                <a16:creationId xmlns:a16="http://schemas.microsoft.com/office/drawing/2014/main" id="{1915AFD1-9243-F81C-D104-9B4E4BA11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ACEF44-B61A-9130-C5F6-E4A946FCF1F4}"/>
              </a:ext>
            </a:extLst>
          </p:cNvPr>
          <p:cNvSpPr>
            <a:spLocks noGrp="1"/>
          </p:cNvSpPr>
          <p:nvPr>
            <p:ph type="sldNum" sz="quarter" idx="12"/>
          </p:nvPr>
        </p:nvSpPr>
        <p:spPr/>
        <p:txBody>
          <a:bodyPr/>
          <a:lstStyle/>
          <a:p>
            <a:fld id="{ACBD139A-86E9-4D32-9CEF-F332B70B3583}" type="slidenum">
              <a:rPr lang="en-US" smtClean="0"/>
              <a:t>‹#›</a:t>
            </a:fld>
            <a:endParaRPr lang="en-US"/>
          </a:p>
        </p:txBody>
      </p:sp>
    </p:spTree>
    <p:extLst>
      <p:ext uri="{BB962C8B-B14F-4D97-AF65-F5344CB8AC3E}">
        <p14:creationId xmlns:p14="http://schemas.microsoft.com/office/powerpoint/2010/main" val="211439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3E570-2CAB-A9CC-2BBB-D480CD5536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E96FF3-1EAC-E657-DE03-F712B8245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5AF8ED-4263-B824-0242-B9EA868AE5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A0F17C-E2A7-9083-61FF-C0AB7890C3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21593-21D1-C4E0-53F3-957DF07959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204C40-76C2-C9B6-D7BD-0E90F6284C04}"/>
              </a:ext>
            </a:extLst>
          </p:cNvPr>
          <p:cNvSpPr>
            <a:spLocks noGrp="1"/>
          </p:cNvSpPr>
          <p:nvPr>
            <p:ph type="dt" sz="half" idx="10"/>
          </p:nvPr>
        </p:nvSpPr>
        <p:spPr/>
        <p:txBody>
          <a:bodyPr/>
          <a:lstStyle/>
          <a:p>
            <a:fld id="{5E8E4CA7-B996-4849-8CDA-6CD9B639E20F}" type="datetimeFigureOut">
              <a:rPr lang="en-US" smtClean="0"/>
              <a:t>4/13/2023</a:t>
            </a:fld>
            <a:endParaRPr lang="en-US"/>
          </a:p>
        </p:txBody>
      </p:sp>
      <p:sp>
        <p:nvSpPr>
          <p:cNvPr id="8" name="Footer Placeholder 7">
            <a:extLst>
              <a:ext uri="{FF2B5EF4-FFF2-40B4-BE49-F238E27FC236}">
                <a16:creationId xmlns:a16="http://schemas.microsoft.com/office/drawing/2014/main" id="{575AC955-9123-A4A2-C4C7-2051FAF974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2F5BE4-AD00-4165-5C6D-DD6623A90AF1}"/>
              </a:ext>
            </a:extLst>
          </p:cNvPr>
          <p:cNvSpPr>
            <a:spLocks noGrp="1"/>
          </p:cNvSpPr>
          <p:nvPr>
            <p:ph type="sldNum" sz="quarter" idx="12"/>
          </p:nvPr>
        </p:nvSpPr>
        <p:spPr/>
        <p:txBody>
          <a:bodyPr/>
          <a:lstStyle/>
          <a:p>
            <a:fld id="{ACBD139A-86E9-4D32-9CEF-F332B70B3583}" type="slidenum">
              <a:rPr lang="en-US" smtClean="0"/>
              <a:t>‹#›</a:t>
            </a:fld>
            <a:endParaRPr lang="en-US"/>
          </a:p>
        </p:txBody>
      </p:sp>
    </p:spTree>
    <p:extLst>
      <p:ext uri="{BB962C8B-B14F-4D97-AF65-F5344CB8AC3E}">
        <p14:creationId xmlns:p14="http://schemas.microsoft.com/office/powerpoint/2010/main" val="2499024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BF8E-2B17-2370-CC98-68A1987532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07E811-3615-B6E9-7255-C24B488BDD63}"/>
              </a:ext>
            </a:extLst>
          </p:cNvPr>
          <p:cNvSpPr>
            <a:spLocks noGrp="1"/>
          </p:cNvSpPr>
          <p:nvPr>
            <p:ph type="dt" sz="half" idx="10"/>
          </p:nvPr>
        </p:nvSpPr>
        <p:spPr/>
        <p:txBody>
          <a:bodyPr/>
          <a:lstStyle/>
          <a:p>
            <a:fld id="{5E8E4CA7-B996-4849-8CDA-6CD9B639E20F}" type="datetimeFigureOut">
              <a:rPr lang="en-US" smtClean="0"/>
              <a:t>4/13/2023</a:t>
            </a:fld>
            <a:endParaRPr lang="en-US"/>
          </a:p>
        </p:txBody>
      </p:sp>
      <p:sp>
        <p:nvSpPr>
          <p:cNvPr id="4" name="Footer Placeholder 3">
            <a:extLst>
              <a:ext uri="{FF2B5EF4-FFF2-40B4-BE49-F238E27FC236}">
                <a16:creationId xmlns:a16="http://schemas.microsoft.com/office/drawing/2014/main" id="{F754E4EF-6506-6F5E-30B4-4B90545A50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32AE51-110E-5263-7469-007E90BE4860}"/>
              </a:ext>
            </a:extLst>
          </p:cNvPr>
          <p:cNvSpPr>
            <a:spLocks noGrp="1"/>
          </p:cNvSpPr>
          <p:nvPr>
            <p:ph type="sldNum" sz="quarter" idx="12"/>
          </p:nvPr>
        </p:nvSpPr>
        <p:spPr/>
        <p:txBody>
          <a:bodyPr/>
          <a:lstStyle/>
          <a:p>
            <a:fld id="{ACBD139A-86E9-4D32-9CEF-F332B70B3583}" type="slidenum">
              <a:rPr lang="en-US" smtClean="0"/>
              <a:t>‹#›</a:t>
            </a:fld>
            <a:endParaRPr lang="en-US"/>
          </a:p>
        </p:txBody>
      </p:sp>
    </p:spTree>
    <p:extLst>
      <p:ext uri="{BB962C8B-B14F-4D97-AF65-F5344CB8AC3E}">
        <p14:creationId xmlns:p14="http://schemas.microsoft.com/office/powerpoint/2010/main" val="5780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BB2AE-7F9A-3D80-01A8-7D2165892039}"/>
              </a:ext>
            </a:extLst>
          </p:cNvPr>
          <p:cNvSpPr>
            <a:spLocks noGrp="1"/>
          </p:cNvSpPr>
          <p:nvPr>
            <p:ph type="dt" sz="half" idx="10"/>
          </p:nvPr>
        </p:nvSpPr>
        <p:spPr/>
        <p:txBody>
          <a:bodyPr/>
          <a:lstStyle/>
          <a:p>
            <a:fld id="{5E8E4CA7-B996-4849-8CDA-6CD9B639E20F}" type="datetimeFigureOut">
              <a:rPr lang="en-US" smtClean="0"/>
              <a:t>4/13/2023</a:t>
            </a:fld>
            <a:endParaRPr lang="en-US"/>
          </a:p>
        </p:txBody>
      </p:sp>
      <p:sp>
        <p:nvSpPr>
          <p:cNvPr id="3" name="Footer Placeholder 2">
            <a:extLst>
              <a:ext uri="{FF2B5EF4-FFF2-40B4-BE49-F238E27FC236}">
                <a16:creationId xmlns:a16="http://schemas.microsoft.com/office/drawing/2014/main" id="{35219DEB-FF01-12D6-55D9-F1A99439F7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AB4CF2-07A0-F16C-FFA1-959B244548AB}"/>
              </a:ext>
            </a:extLst>
          </p:cNvPr>
          <p:cNvSpPr>
            <a:spLocks noGrp="1"/>
          </p:cNvSpPr>
          <p:nvPr>
            <p:ph type="sldNum" sz="quarter" idx="12"/>
          </p:nvPr>
        </p:nvSpPr>
        <p:spPr/>
        <p:txBody>
          <a:bodyPr/>
          <a:lstStyle/>
          <a:p>
            <a:fld id="{ACBD139A-86E9-4D32-9CEF-F332B70B3583}" type="slidenum">
              <a:rPr lang="en-US" smtClean="0"/>
              <a:t>‹#›</a:t>
            </a:fld>
            <a:endParaRPr lang="en-US"/>
          </a:p>
        </p:txBody>
      </p:sp>
    </p:spTree>
    <p:extLst>
      <p:ext uri="{BB962C8B-B14F-4D97-AF65-F5344CB8AC3E}">
        <p14:creationId xmlns:p14="http://schemas.microsoft.com/office/powerpoint/2010/main" val="26980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A4C4-CE9C-155C-A7EB-66508DB7A4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01AC5F-BF8E-DB9C-B614-169D4F881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20FE37-FA3E-318D-3E81-481BB75E9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AB8996-965C-43E0-9615-916D4E85620A}"/>
              </a:ext>
            </a:extLst>
          </p:cNvPr>
          <p:cNvSpPr>
            <a:spLocks noGrp="1"/>
          </p:cNvSpPr>
          <p:nvPr>
            <p:ph type="dt" sz="half" idx="10"/>
          </p:nvPr>
        </p:nvSpPr>
        <p:spPr/>
        <p:txBody>
          <a:bodyPr/>
          <a:lstStyle/>
          <a:p>
            <a:fld id="{5E8E4CA7-B996-4849-8CDA-6CD9B639E20F}" type="datetimeFigureOut">
              <a:rPr lang="en-US" smtClean="0"/>
              <a:t>4/13/2023</a:t>
            </a:fld>
            <a:endParaRPr lang="en-US"/>
          </a:p>
        </p:txBody>
      </p:sp>
      <p:sp>
        <p:nvSpPr>
          <p:cNvPr id="6" name="Footer Placeholder 5">
            <a:extLst>
              <a:ext uri="{FF2B5EF4-FFF2-40B4-BE49-F238E27FC236}">
                <a16:creationId xmlns:a16="http://schemas.microsoft.com/office/drawing/2014/main" id="{736B720F-6EF2-DE80-E1A5-DD3DCABD2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2FEAAB-D05E-2C6C-7A7C-1FB1C9C2AE89}"/>
              </a:ext>
            </a:extLst>
          </p:cNvPr>
          <p:cNvSpPr>
            <a:spLocks noGrp="1"/>
          </p:cNvSpPr>
          <p:nvPr>
            <p:ph type="sldNum" sz="quarter" idx="12"/>
          </p:nvPr>
        </p:nvSpPr>
        <p:spPr/>
        <p:txBody>
          <a:bodyPr/>
          <a:lstStyle/>
          <a:p>
            <a:fld id="{ACBD139A-86E9-4D32-9CEF-F332B70B3583}" type="slidenum">
              <a:rPr lang="en-US" smtClean="0"/>
              <a:t>‹#›</a:t>
            </a:fld>
            <a:endParaRPr lang="en-US"/>
          </a:p>
        </p:txBody>
      </p:sp>
    </p:spTree>
    <p:extLst>
      <p:ext uri="{BB962C8B-B14F-4D97-AF65-F5344CB8AC3E}">
        <p14:creationId xmlns:p14="http://schemas.microsoft.com/office/powerpoint/2010/main" val="136580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146E-01D4-38CC-EB0C-C45B8B5D70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7F0031-859E-C32D-34E4-78C73768A5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E1D1DF-DC82-8242-9C4E-9B954A465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503E40-284B-747A-BAF9-0F7262794561}"/>
              </a:ext>
            </a:extLst>
          </p:cNvPr>
          <p:cNvSpPr>
            <a:spLocks noGrp="1"/>
          </p:cNvSpPr>
          <p:nvPr>
            <p:ph type="dt" sz="half" idx="10"/>
          </p:nvPr>
        </p:nvSpPr>
        <p:spPr/>
        <p:txBody>
          <a:bodyPr/>
          <a:lstStyle/>
          <a:p>
            <a:fld id="{5E8E4CA7-B996-4849-8CDA-6CD9B639E20F}" type="datetimeFigureOut">
              <a:rPr lang="en-US" smtClean="0"/>
              <a:t>4/13/2023</a:t>
            </a:fld>
            <a:endParaRPr lang="en-US"/>
          </a:p>
        </p:txBody>
      </p:sp>
      <p:sp>
        <p:nvSpPr>
          <p:cNvPr id="6" name="Footer Placeholder 5">
            <a:extLst>
              <a:ext uri="{FF2B5EF4-FFF2-40B4-BE49-F238E27FC236}">
                <a16:creationId xmlns:a16="http://schemas.microsoft.com/office/drawing/2014/main" id="{83938988-1B05-6EB3-7B3D-99D6AB993F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2EB208-CB2D-7B66-B68F-94C0D6FC9092}"/>
              </a:ext>
            </a:extLst>
          </p:cNvPr>
          <p:cNvSpPr>
            <a:spLocks noGrp="1"/>
          </p:cNvSpPr>
          <p:nvPr>
            <p:ph type="sldNum" sz="quarter" idx="12"/>
          </p:nvPr>
        </p:nvSpPr>
        <p:spPr/>
        <p:txBody>
          <a:bodyPr/>
          <a:lstStyle/>
          <a:p>
            <a:fld id="{ACBD139A-86E9-4D32-9CEF-F332B70B3583}" type="slidenum">
              <a:rPr lang="en-US" smtClean="0"/>
              <a:t>‹#›</a:t>
            </a:fld>
            <a:endParaRPr lang="en-US"/>
          </a:p>
        </p:txBody>
      </p:sp>
    </p:spTree>
    <p:extLst>
      <p:ext uri="{BB962C8B-B14F-4D97-AF65-F5344CB8AC3E}">
        <p14:creationId xmlns:p14="http://schemas.microsoft.com/office/powerpoint/2010/main" val="78779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774553-8CC3-D14D-2B8B-A8889368D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D9A181-7064-C6C4-8B70-D9D2B00A7E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1C3A75-701C-B4E5-6DBA-71F5214388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8E4CA7-B996-4849-8CDA-6CD9B639E20F}" type="datetimeFigureOut">
              <a:rPr lang="en-US" smtClean="0"/>
              <a:t>4/13/2023</a:t>
            </a:fld>
            <a:endParaRPr lang="en-US"/>
          </a:p>
        </p:txBody>
      </p:sp>
      <p:sp>
        <p:nvSpPr>
          <p:cNvPr id="5" name="Footer Placeholder 4">
            <a:extLst>
              <a:ext uri="{FF2B5EF4-FFF2-40B4-BE49-F238E27FC236}">
                <a16:creationId xmlns:a16="http://schemas.microsoft.com/office/drawing/2014/main" id="{0D5E6878-9791-1F30-7A6A-F380F5ABE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E0A3B2-D4CF-6CEE-D0ED-EED898FAE7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D139A-86E9-4D32-9CEF-F332B70B3583}" type="slidenum">
              <a:rPr lang="en-US" smtClean="0"/>
              <a:t>‹#›</a:t>
            </a:fld>
            <a:endParaRPr lang="en-US"/>
          </a:p>
        </p:txBody>
      </p:sp>
    </p:spTree>
    <p:extLst>
      <p:ext uri="{BB962C8B-B14F-4D97-AF65-F5344CB8AC3E}">
        <p14:creationId xmlns:p14="http://schemas.microsoft.com/office/powerpoint/2010/main" val="3990721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AD30E94-1766-8650-8E71-603ABB07CF90}"/>
              </a:ext>
            </a:extLst>
          </p:cNvPr>
          <p:cNvGrpSpPr/>
          <p:nvPr/>
        </p:nvGrpSpPr>
        <p:grpSpPr>
          <a:xfrm>
            <a:off x="375075" y="4021468"/>
            <a:ext cx="3144961" cy="2015154"/>
            <a:chOff x="0" y="0"/>
            <a:chExt cx="2246630" cy="1419599"/>
          </a:xfrm>
        </p:grpSpPr>
        <p:pic>
          <p:nvPicPr>
            <p:cNvPr id="5" name="Picture 4">
              <a:extLst>
                <a:ext uri="{FF2B5EF4-FFF2-40B4-BE49-F238E27FC236}">
                  <a16:creationId xmlns:a16="http://schemas.microsoft.com/office/drawing/2014/main" id="{AA3BB327-7252-564A-A518-A7629F289F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46630" cy="1360170"/>
            </a:xfrm>
            <a:prstGeom prst="rect">
              <a:avLst/>
            </a:prstGeom>
            <a:noFill/>
          </p:spPr>
        </p:pic>
        <p:pic>
          <p:nvPicPr>
            <p:cNvPr id="6" name="Picture 5">
              <a:extLst>
                <a:ext uri="{FF2B5EF4-FFF2-40B4-BE49-F238E27FC236}">
                  <a16:creationId xmlns:a16="http://schemas.microsoft.com/office/drawing/2014/main" id="{BA3FEA8C-A7EF-D07B-4466-49DF4C96A2F2}"/>
                </a:ext>
              </a:extLst>
            </p:cNvPr>
            <p:cNvPicPr>
              <a:picLocks noChangeAspect="1"/>
            </p:cNvPicPr>
            <p:nvPr/>
          </p:nvPicPr>
          <p:blipFill>
            <a:blip r:embed="rId3"/>
            <a:stretch>
              <a:fillRect/>
            </a:stretch>
          </p:blipFill>
          <p:spPr>
            <a:xfrm>
              <a:off x="1552463" y="1229734"/>
              <a:ext cx="189865" cy="189865"/>
            </a:xfrm>
            <a:prstGeom prst="rect">
              <a:avLst/>
            </a:prstGeom>
            <a:ln>
              <a:noFill/>
            </a:ln>
            <a:effectLst>
              <a:glow rad="50800">
                <a:srgbClr val="FF0000">
                  <a:alpha val="40000"/>
                </a:srgbClr>
              </a:glow>
            </a:effectLst>
          </p:spPr>
        </p:pic>
      </p:grpSp>
      <p:grpSp>
        <p:nvGrpSpPr>
          <p:cNvPr id="27" name="Group 26">
            <a:extLst>
              <a:ext uri="{FF2B5EF4-FFF2-40B4-BE49-F238E27FC236}">
                <a16:creationId xmlns:a16="http://schemas.microsoft.com/office/drawing/2014/main" id="{2CC592FC-8EF0-D4FA-A8A6-FEB0049C7DA8}"/>
              </a:ext>
            </a:extLst>
          </p:cNvPr>
          <p:cNvGrpSpPr/>
          <p:nvPr/>
        </p:nvGrpSpPr>
        <p:grpSpPr>
          <a:xfrm>
            <a:off x="9760383" y="3984244"/>
            <a:ext cx="2431617" cy="2555083"/>
            <a:chOff x="7904195" y="3711841"/>
            <a:chExt cx="2431617" cy="2555083"/>
          </a:xfrm>
        </p:grpSpPr>
        <p:pic>
          <p:nvPicPr>
            <p:cNvPr id="19" name="Graphic 18" descr="Sound Medium with solid fill">
              <a:extLst>
                <a:ext uri="{FF2B5EF4-FFF2-40B4-BE49-F238E27FC236}">
                  <a16:creationId xmlns:a16="http://schemas.microsoft.com/office/drawing/2014/main" id="{66F0B360-7FB2-C002-40F6-DB5E251954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83745" y="4446810"/>
              <a:ext cx="1642089" cy="1642089"/>
            </a:xfrm>
            <a:prstGeom prst="rect">
              <a:avLst/>
            </a:prstGeom>
          </p:spPr>
        </p:pic>
        <p:grpSp>
          <p:nvGrpSpPr>
            <p:cNvPr id="26" name="Group 25">
              <a:extLst>
                <a:ext uri="{FF2B5EF4-FFF2-40B4-BE49-F238E27FC236}">
                  <a16:creationId xmlns:a16="http://schemas.microsoft.com/office/drawing/2014/main" id="{53E62600-7B9F-D995-9007-908D5314CD32}"/>
                </a:ext>
              </a:extLst>
            </p:cNvPr>
            <p:cNvGrpSpPr/>
            <p:nvPr/>
          </p:nvGrpSpPr>
          <p:grpSpPr>
            <a:xfrm>
              <a:off x="7904195" y="3711841"/>
              <a:ext cx="2431617" cy="2555083"/>
              <a:chOff x="7904195" y="3711841"/>
              <a:chExt cx="2431617" cy="2555083"/>
            </a:xfrm>
          </p:grpSpPr>
          <p:sp>
            <p:nvSpPr>
              <p:cNvPr id="20" name="Rectangle 19">
                <a:extLst>
                  <a:ext uri="{FF2B5EF4-FFF2-40B4-BE49-F238E27FC236}">
                    <a16:creationId xmlns:a16="http://schemas.microsoft.com/office/drawing/2014/main" id="{414E91EC-FE45-A924-2FD6-71CCE97ED5FD}"/>
                  </a:ext>
                </a:extLst>
              </p:cNvPr>
              <p:cNvSpPr/>
              <p:nvPr/>
            </p:nvSpPr>
            <p:spPr>
              <a:xfrm>
                <a:off x="8287718" y="4567597"/>
                <a:ext cx="938676" cy="16993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Radio microphone with solid fill">
                <a:extLst>
                  <a:ext uri="{FF2B5EF4-FFF2-40B4-BE49-F238E27FC236}">
                    <a16:creationId xmlns:a16="http://schemas.microsoft.com/office/drawing/2014/main" id="{EE2FEF0C-FDE3-7AC8-70AC-E382B4796D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9583338" y="4904232"/>
                <a:ext cx="734056" cy="859987"/>
              </a:xfrm>
              <a:prstGeom prst="rect">
                <a:avLst/>
              </a:prstGeom>
            </p:spPr>
          </p:pic>
          <p:pic>
            <p:nvPicPr>
              <p:cNvPr id="22" name="Picture 21">
                <a:extLst>
                  <a:ext uri="{FF2B5EF4-FFF2-40B4-BE49-F238E27FC236}">
                    <a16:creationId xmlns:a16="http://schemas.microsoft.com/office/drawing/2014/main" id="{CFD4EDAC-63CB-44FD-E466-C028A6DDEBF6}"/>
                  </a:ext>
                </a:extLst>
              </p:cNvPr>
              <p:cNvPicPr>
                <a:picLocks noChangeAspect="1"/>
              </p:cNvPicPr>
              <p:nvPr/>
            </p:nvPicPr>
            <p:blipFill rotWithShape="1">
              <a:blip r:embed="rId2">
                <a:extLst>
                  <a:ext uri="{28A0092B-C50C-407E-A947-70E740481C1C}">
                    <a14:useLocalDpi xmlns:a14="http://schemas.microsoft.com/office/drawing/2010/main" val="0"/>
                  </a:ext>
                </a:extLst>
              </a:blip>
              <a:srcRect l="64350" t="61628" r="4634" b="11626"/>
              <a:stretch/>
            </p:blipFill>
            <p:spPr bwMode="auto">
              <a:xfrm>
                <a:off x="8473519" y="3711841"/>
                <a:ext cx="1862293" cy="997290"/>
              </a:xfrm>
              <a:prstGeom prst="cloudCallout">
                <a:avLst/>
              </a:prstGeom>
              <a:noFill/>
              <a:ln w="28575">
                <a:noFill/>
              </a:ln>
            </p:spPr>
          </p:pic>
          <p:sp>
            <p:nvSpPr>
              <p:cNvPr id="24" name="Oval 23">
                <a:extLst>
                  <a:ext uri="{FF2B5EF4-FFF2-40B4-BE49-F238E27FC236}">
                    <a16:creationId xmlns:a16="http://schemas.microsoft.com/office/drawing/2014/main" id="{623BE96A-A08C-9037-2DE5-7C87FB80F99F}"/>
                  </a:ext>
                </a:extLst>
              </p:cNvPr>
              <p:cNvSpPr/>
              <p:nvPr/>
            </p:nvSpPr>
            <p:spPr>
              <a:xfrm>
                <a:off x="8119767" y="4512646"/>
                <a:ext cx="838254" cy="783172"/>
              </a:xfrm>
              <a:prstGeom prst="ellipse">
                <a:avLst/>
              </a:prstGeom>
              <a:solidFill>
                <a:schemeClr val="accent1">
                  <a:lumMod val="60000"/>
                  <a:lumOff val="40000"/>
                </a:schemeClr>
              </a:solidFill>
              <a:ln>
                <a:solidFill>
                  <a:schemeClr val="accent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7" name="Graphic 16" descr="Head with gears with solid fill">
                <a:extLst>
                  <a:ext uri="{FF2B5EF4-FFF2-40B4-BE49-F238E27FC236}">
                    <a16:creationId xmlns:a16="http://schemas.microsoft.com/office/drawing/2014/main" id="{6C1CCE43-33E6-A4BF-C303-40E13D0B724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04195" y="4364533"/>
                <a:ext cx="1399686" cy="1399686"/>
              </a:xfrm>
              <a:prstGeom prst="rect">
                <a:avLst/>
              </a:prstGeom>
            </p:spPr>
          </p:pic>
        </p:grpSp>
      </p:grpSp>
      <p:sp>
        <p:nvSpPr>
          <p:cNvPr id="29" name="TextBox 28">
            <a:extLst>
              <a:ext uri="{FF2B5EF4-FFF2-40B4-BE49-F238E27FC236}">
                <a16:creationId xmlns:a16="http://schemas.microsoft.com/office/drawing/2014/main" id="{8B6D8368-3086-476F-A890-1CB4F75707C5}"/>
              </a:ext>
            </a:extLst>
          </p:cNvPr>
          <p:cNvSpPr txBox="1"/>
          <p:nvPr/>
        </p:nvSpPr>
        <p:spPr>
          <a:xfrm>
            <a:off x="6907714" y="5721428"/>
            <a:ext cx="1208985" cy="461665"/>
          </a:xfrm>
          <a:prstGeom prst="rect">
            <a:avLst/>
          </a:prstGeom>
          <a:noFill/>
        </p:spPr>
        <p:txBody>
          <a:bodyPr wrap="none" rtlCol="0">
            <a:spAutoFit/>
          </a:bodyPr>
          <a:lstStyle/>
          <a:p>
            <a:r>
              <a:rPr lang="en-US" sz="2400" b="1" dirty="0"/>
              <a:t>~10 min</a:t>
            </a:r>
          </a:p>
        </p:txBody>
      </p:sp>
      <p:sp>
        <p:nvSpPr>
          <p:cNvPr id="30" name="TextBox 29">
            <a:extLst>
              <a:ext uri="{FF2B5EF4-FFF2-40B4-BE49-F238E27FC236}">
                <a16:creationId xmlns:a16="http://schemas.microsoft.com/office/drawing/2014/main" id="{463D643F-C204-ECA7-5B46-B314EE25CF47}"/>
              </a:ext>
            </a:extLst>
          </p:cNvPr>
          <p:cNvSpPr txBox="1"/>
          <p:nvPr/>
        </p:nvSpPr>
        <p:spPr>
          <a:xfrm>
            <a:off x="613021" y="3460748"/>
            <a:ext cx="2678875" cy="461665"/>
          </a:xfrm>
          <a:prstGeom prst="rect">
            <a:avLst/>
          </a:prstGeom>
          <a:noFill/>
        </p:spPr>
        <p:txBody>
          <a:bodyPr wrap="none" rtlCol="0">
            <a:spAutoFit/>
          </a:bodyPr>
          <a:lstStyle/>
          <a:p>
            <a:r>
              <a:rPr lang="en-US" sz="2400" b="1" dirty="0"/>
              <a:t>UNCERTAINTY TASK</a:t>
            </a:r>
          </a:p>
        </p:txBody>
      </p:sp>
      <p:sp>
        <p:nvSpPr>
          <p:cNvPr id="31" name="TextBox 30">
            <a:extLst>
              <a:ext uri="{FF2B5EF4-FFF2-40B4-BE49-F238E27FC236}">
                <a16:creationId xmlns:a16="http://schemas.microsoft.com/office/drawing/2014/main" id="{2DFC7656-3791-FB44-B8C7-2A8F6DA045B5}"/>
              </a:ext>
            </a:extLst>
          </p:cNvPr>
          <p:cNvSpPr txBox="1"/>
          <p:nvPr/>
        </p:nvSpPr>
        <p:spPr>
          <a:xfrm>
            <a:off x="1343062" y="6147669"/>
            <a:ext cx="1208985" cy="461665"/>
          </a:xfrm>
          <a:prstGeom prst="rect">
            <a:avLst/>
          </a:prstGeom>
          <a:noFill/>
        </p:spPr>
        <p:txBody>
          <a:bodyPr wrap="none" rtlCol="0">
            <a:spAutoFit/>
          </a:bodyPr>
          <a:lstStyle/>
          <a:p>
            <a:r>
              <a:rPr lang="en-US" sz="2400" b="1" dirty="0"/>
              <a:t>~20 min</a:t>
            </a:r>
          </a:p>
        </p:txBody>
      </p:sp>
      <p:sp>
        <p:nvSpPr>
          <p:cNvPr id="32" name="TextBox 31">
            <a:extLst>
              <a:ext uri="{FF2B5EF4-FFF2-40B4-BE49-F238E27FC236}">
                <a16:creationId xmlns:a16="http://schemas.microsoft.com/office/drawing/2014/main" id="{1CC8F985-1EC0-BC9A-CDE2-2CDF98DA8258}"/>
              </a:ext>
            </a:extLst>
          </p:cNvPr>
          <p:cNvSpPr txBox="1"/>
          <p:nvPr/>
        </p:nvSpPr>
        <p:spPr>
          <a:xfrm>
            <a:off x="509978" y="5278647"/>
            <a:ext cx="1292341" cy="523220"/>
          </a:xfrm>
          <a:prstGeom prst="rect">
            <a:avLst/>
          </a:prstGeom>
          <a:noFill/>
        </p:spPr>
        <p:txBody>
          <a:bodyPr wrap="none" rtlCol="0">
            <a:spAutoFit/>
          </a:bodyPr>
          <a:lstStyle/>
          <a:p>
            <a:r>
              <a:rPr lang="en-US" sz="2800" b="1" dirty="0"/>
              <a:t>2 RUNS</a:t>
            </a:r>
            <a:endParaRPr lang="en-US" b="1" dirty="0"/>
          </a:p>
        </p:txBody>
      </p:sp>
      <p:pic>
        <p:nvPicPr>
          <p:cNvPr id="36" name="Picture 35" descr="Text&#10;&#10;Description automatically generated">
            <a:extLst>
              <a:ext uri="{FF2B5EF4-FFF2-40B4-BE49-F238E27FC236}">
                <a16:creationId xmlns:a16="http://schemas.microsoft.com/office/drawing/2014/main" id="{31E8B719-1098-32AB-A2F5-5DAA3C5B7D1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7385" y="-1232444"/>
            <a:ext cx="3687327" cy="2313012"/>
          </a:xfrm>
          <a:prstGeom prst="rect">
            <a:avLst/>
          </a:prstGeom>
          <a:ln w="28575">
            <a:solidFill>
              <a:schemeClr val="tx1"/>
            </a:solidFill>
          </a:ln>
          <a:effectLst>
            <a:outerShdw blurRad="50800" dist="38100" dir="2700000" algn="tl" rotWithShape="0">
              <a:prstClr val="black">
                <a:alpha val="40000"/>
              </a:prstClr>
            </a:outerShdw>
          </a:effectLst>
        </p:spPr>
      </p:pic>
      <p:sp>
        <p:nvSpPr>
          <p:cNvPr id="37" name="Rectangle 36">
            <a:extLst>
              <a:ext uri="{FF2B5EF4-FFF2-40B4-BE49-F238E27FC236}">
                <a16:creationId xmlns:a16="http://schemas.microsoft.com/office/drawing/2014/main" id="{87235D67-6443-ECA2-8C9F-78736660F29B}"/>
              </a:ext>
            </a:extLst>
          </p:cNvPr>
          <p:cNvSpPr/>
          <p:nvPr/>
        </p:nvSpPr>
        <p:spPr>
          <a:xfrm>
            <a:off x="349698" y="-75938"/>
            <a:ext cx="3355818" cy="803796"/>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1617CE68-AE7F-3995-8BF8-D2E7EEF072B1}"/>
              </a:ext>
            </a:extLst>
          </p:cNvPr>
          <p:cNvSpPr txBox="1"/>
          <p:nvPr/>
        </p:nvSpPr>
        <p:spPr>
          <a:xfrm>
            <a:off x="1572810" y="-140507"/>
            <a:ext cx="936475" cy="205184"/>
          </a:xfrm>
          <a:prstGeom prst="rect">
            <a:avLst/>
          </a:prstGeom>
          <a:noFill/>
        </p:spPr>
        <p:txBody>
          <a:bodyPr wrap="none" rtlCol="0">
            <a:spAutoFit/>
          </a:bodyPr>
          <a:lstStyle/>
          <a:p>
            <a:r>
              <a:rPr lang="en-US" sz="1100" baseline="-25000" dirty="0">
                <a:solidFill>
                  <a:schemeClr val="bg1"/>
                </a:solidFill>
                <a:latin typeface="Arial" panose="020B0604020202020204" pitchFamily="34" charset="0"/>
                <a:cs typeface="Arial" panose="020B0604020202020204" pitchFamily="34" charset="0"/>
              </a:rPr>
              <a:t>The Target Image</a:t>
            </a:r>
          </a:p>
        </p:txBody>
      </p:sp>
      <p:pic>
        <p:nvPicPr>
          <p:cNvPr id="39" name="Picture 38" descr="A group of people outside a building&#10;&#10;Description automatically generated with low confidence">
            <a:extLst>
              <a:ext uri="{FF2B5EF4-FFF2-40B4-BE49-F238E27FC236}">
                <a16:creationId xmlns:a16="http://schemas.microsoft.com/office/drawing/2014/main" id="{D6A47EB4-B225-7E22-E38B-70916EFDAA8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40946" y="-1098061"/>
            <a:ext cx="1017952" cy="1022123"/>
          </a:xfrm>
          <a:prstGeom prst="rect">
            <a:avLst/>
          </a:prstGeom>
        </p:spPr>
      </p:pic>
      <p:sp>
        <p:nvSpPr>
          <p:cNvPr id="40" name="TextBox 39">
            <a:extLst>
              <a:ext uri="{FF2B5EF4-FFF2-40B4-BE49-F238E27FC236}">
                <a16:creationId xmlns:a16="http://schemas.microsoft.com/office/drawing/2014/main" id="{F2EF7B1A-7A86-6D33-0910-FFA554B4F50D}"/>
              </a:ext>
            </a:extLst>
          </p:cNvPr>
          <p:cNvSpPr txBox="1"/>
          <p:nvPr/>
        </p:nvSpPr>
        <p:spPr>
          <a:xfrm>
            <a:off x="705887" y="98135"/>
            <a:ext cx="2814907" cy="830997"/>
          </a:xfrm>
          <a:prstGeom prst="rect">
            <a:avLst/>
          </a:prstGeom>
          <a:noFill/>
        </p:spPr>
        <p:txBody>
          <a:bodyPr wrap="square" rtlCol="0">
            <a:spAutoFit/>
          </a:bodyPr>
          <a:lstStyle/>
          <a:p>
            <a:pPr algn="ctr"/>
            <a:r>
              <a:rPr lang="en-US" sz="800" b="0" dirty="0">
                <a:solidFill>
                  <a:schemeClr val="bg1"/>
                </a:solidFill>
                <a:effectLst/>
                <a:latin typeface="Arial" panose="020B0604020202020204" pitchFamily="34" charset="0"/>
                <a:cs typeface="Arial" panose="020B0604020202020204" pitchFamily="34" charset="0"/>
              </a:rPr>
              <a:t>Using the same buttons and scale that you had used in the previous task, please indicate from moment to moment how certain you are that what you see on screen is either brighter or darker than our target image</a:t>
            </a:r>
          </a:p>
          <a:p>
            <a:endParaRPr lang="en-US" sz="1600" dirty="0"/>
          </a:p>
        </p:txBody>
      </p:sp>
      <p:grpSp>
        <p:nvGrpSpPr>
          <p:cNvPr id="41" name="Group 40">
            <a:extLst>
              <a:ext uri="{FF2B5EF4-FFF2-40B4-BE49-F238E27FC236}">
                <a16:creationId xmlns:a16="http://schemas.microsoft.com/office/drawing/2014/main" id="{692DDA07-AD3F-F3AB-63A7-58ED2AD4EC4E}"/>
              </a:ext>
            </a:extLst>
          </p:cNvPr>
          <p:cNvGrpSpPr>
            <a:grpSpLocks noChangeAspect="1"/>
          </p:cNvGrpSpPr>
          <p:nvPr/>
        </p:nvGrpSpPr>
        <p:grpSpPr>
          <a:xfrm>
            <a:off x="2822497" y="269603"/>
            <a:ext cx="2225108" cy="1720797"/>
            <a:chOff x="1970236" y="781974"/>
            <a:chExt cx="3108960" cy="2404328"/>
          </a:xfrm>
          <a:effectLst/>
        </p:grpSpPr>
        <p:sp>
          <p:nvSpPr>
            <p:cNvPr id="42" name="Rectangle 41">
              <a:extLst>
                <a:ext uri="{FF2B5EF4-FFF2-40B4-BE49-F238E27FC236}">
                  <a16:creationId xmlns:a16="http://schemas.microsoft.com/office/drawing/2014/main" id="{FFF1A82B-C72A-8D54-515B-441FFFA75319}"/>
                </a:ext>
              </a:extLst>
            </p:cNvPr>
            <p:cNvSpPr/>
            <p:nvPr/>
          </p:nvSpPr>
          <p:spPr>
            <a:xfrm>
              <a:off x="1970236" y="1238630"/>
              <a:ext cx="3108960" cy="1947672"/>
            </a:xfrm>
            <a:prstGeom prst="rect">
              <a:avLst/>
            </a:prstGeom>
            <a:solidFill>
              <a:schemeClr val="bg1">
                <a:lumMod val="50000"/>
              </a:schemeClr>
            </a:solidFill>
            <a:ln w="28575">
              <a:solidFill>
                <a:schemeClr val="tx1"/>
              </a:solidFill>
            </a:ln>
            <a:effectLst>
              <a:outerShdw blurRad="508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a:t>
              </a:r>
            </a:p>
          </p:txBody>
        </p:sp>
        <p:sp>
          <p:nvSpPr>
            <p:cNvPr id="43" name="TextBox 42">
              <a:extLst>
                <a:ext uri="{FF2B5EF4-FFF2-40B4-BE49-F238E27FC236}">
                  <a16:creationId xmlns:a16="http://schemas.microsoft.com/office/drawing/2014/main" id="{C033BC4D-DD99-2E25-D3BE-225AC50D5A43}"/>
                </a:ext>
              </a:extLst>
            </p:cNvPr>
            <p:cNvSpPr txBox="1"/>
            <p:nvPr/>
          </p:nvSpPr>
          <p:spPr>
            <a:xfrm>
              <a:off x="3412960" y="781974"/>
              <a:ext cx="508473" cy="369332"/>
            </a:xfrm>
            <a:prstGeom prst="rect">
              <a:avLst/>
            </a:prstGeom>
            <a:noFill/>
            <a:effectLst/>
          </p:spPr>
          <p:txBody>
            <a:bodyPr wrap="none" rtlCol="0">
              <a:spAutoFit/>
            </a:bodyPr>
            <a:lstStyle/>
            <a:p>
              <a:r>
                <a:rPr lang="en-US" b="1" dirty="0"/>
                <a:t>30s</a:t>
              </a:r>
            </a:p>
          </p:txBody>
        </p:sp>
      </p:grpSp>
      <p:grpSp>
        <p:nvGrpSpPr>
          <p:cNvPr id="44" name="Group 43">
            <a:extLst>
              <a:ext uri="{FF2B5EF4-FFF2-40B4-BE49-F238E27FC236}">
                <a16:creationId xmlns:a16="http://schemas.microsoft.com/office/drawing/2014/main" id="{ED95A27E-75FF-75B9-0967-21336DC5760D}"/>
              </a:ext>
            </a:extLst>
          </p:cNvPr>
          <p:cNvGrpSpPr>
            <a:grpSpLocks noChangeAspect="1"/>
          </p:cNvGrpSpPr>
          <p:nvPr/>
        </p:nvGrpSpPr>
        <p:grpSpPr>
          <a:xfrm>
            <a:off x="4220581" y="1094778"/>
            <a:ext cx="2279083" cy="1789026"/>
            <a:chOff x="5631766" y="2305191"/>
            <a:chExt cx="3108960" cy="2440460"/>
          </a:xfrm>
        </p:grpSpPr>
        <p:grpSp>
          <p:nvGrpSpPr>
            <p:cNvPr id="45" name="Group 44">
              <a:extLst>
                <a:ext uri="{FF2B5EF4-FFF2-40B4-BE49-F238E27FC236}">
                  <a16:creationId xmlns:a16="http://schemas.microsoft.com/office/drawing/2014/main" id="{CCFA76C7-B2AD-F0A8-7381-5017D2FC0316}"/>
                </a:ext>
              </a:extLst>
            </p:cNvPr>
            <p:cNvGrpSpPr/>
            <p:nvPr/>
          </p:nvGrpSpPr>
          <p:grpSpPr>
            <a:xfrm>
              <a:off x="5631766" y="2797979"/>
              <a:ext cx="3108960" cy="1947672"/>
              <a:chOff x="5631766" y="2797979"/>
              <a:chExt cx="3108960" cy="1947672"/>
            </a:xfrm>
          </p:grpSpPr>
          <p:sp>
            <p:nvSpPr>
              <p:cNvPr id="47" name="Rectangle 46">
                <a:extLst>
                  <a:ext uri="{FF2B5EF4-FFF2-40B4-BE49-F238E27FC236}">
                    <a16:creationId xmlns:a16="http://schemas.microsoft.com/office/drawing/2014/main" id="{6F0DE0E2-C636-D88A-C34D-6EACD23DD1E2}"/>
                  </a:ext>
                </a:extLst>
              </p:cNvPr>
              <p:cNvSpPr/>
              <p:nvPr/>
            </p:nvSpPr>
            <p:spPr>
              <a:xfrm>
                <a:off x="5631766" y="2797979"/>
                <a:ext cx="3108960" cy="1947672"/>
              </a:xfrm>
              <a:prstGeom prst="rect">
                <a:avLst/>
              </a:prstGeom>
              <a:solidFill>
                <a:schemeClr val="bg1">
                  <a:lumMod val="50000"/>
                </a:schemeClr>
              </a:solidFill>
              <a:ln w="28575">
                <a:solidFill>
                  <a:schemeClr val="tx1"/>
                </a:solidFill>
              </a:ln>
              <a:effectLst>
                <a:outerShdw blurRad="508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8" name="Content Placeholder 22" descr="A picture containing device, fan&#10;&#10;Description automatically generated">
                <a:extLst>
                  <a:ext uri="{FF2B5EF4-FFF2-40B4-BE49-F238E27FC236}">
                    <a16:creationId xmlns:a16="http://schemas.microsoft.com/office/drawing/2014/main" id="{51540296-1134-E64C-3EB4-F8B1FD8EB62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00136" y="2933498"/>
                <a:ext cx="2972215" cy="1676634"/>
              </a:xfrm>
              <a:prstGeom prst="rect">
                <a:avLst/>
              </a:prstGeom>
            </p:spPr>
          </p:pic>
        </p:grpSp>
        <p:sp>
          <p:nvSpPr>
            <p:cNvPr id="46" name="TextBox 45">
              <a:extLst>
                <a:ext uri="{FF2B5EF4-FFF2-40B4-BE49-F238E27FC236}">
                  <a16:creationId xmlns:a16="http://schemas.microsoft.com/office/drawing/2014/main" id="{25261AE7-5D1D-38A6-B001-939D004ADD04}"/>
                </a:ext>
              </a:extLst>
            </p:cNvPr>
            <p:cNvSpPr txBox="1"/>
            <p:nvPr/>
          </p:nvSpPr>
          <p:spPr>
            <a:xfrm>
              <a:off x="6932006" y="2305191"/>
              <a:ext cx="777047" cy="503816"/>
            </a:xfrm>
            <a:prstGeom prst="rect">
              <a:avLst/>
            </a:prstGeom>
            <a:noFill/>
          </p:spPr>
          <p:txBody>
            <a:bodyPr wrap="square" rtlCol="0">
              <a:spAutoFit/>
            </a:bodyPr>
            <a:lstStyle/>
            <a:p>
              <a:pPr algn="ctr"/>
              <a:r>
                <a:rPr lang="en-US" b="1" dirty="0"/>
                <a:t>30s</a:t>
              </a:r>
            </a:p>
          </p:txBody>
        </p:sp>
      </p:grpSp>
      <p:grpSp>
        <p:nvGrpSpPr>
          <p:cNvPr id="49" name="Group 48">
            <a:extLst>
              <a:ext uri="{FF2B5EF4-FFF2-40B4-BE49-F238E27FC236}">
                <a16:creationId xmlns:a16="http://schemas.microsoft.com/office/drawing/2014/main" id="{8A25AA8C-65CD-FA9E-00AE-89A5DB0273B0}"/>
              </a:ext>
            </a:extLst>
          </p:cNvPr>
          <p:cNvGrpSpPr>
            <a:grpSpLocks noChangeAspect="1"/>
          </p:cNvGrpSpPr>
          <p:nvPr/>
        </p:nvGrpSpPr>
        <p:grpSpPr>
          <a:xfrm>
            <a:off x="5603892" y="1806798"/>
            <a:ext cx="3685032" cy="2731511"/>
            <a:chOff x="8137561" y="3548037"/>
            <a:chExt cx="3108960" cy="2304501"/>
          </a:xfrm>
        </p:grpSpPr>
        <p:sp>
          <p:nvSpPr>
            <p:cNvPr id="50" name="Rectangle 49">
              <a:extLst>
                <a:ext uri="{FF2B5EF4-FFF2-40B4-BE49-F238E27FC236}">
                  <a16:creationId xmlns:a16="http://schemas.microsoft.com/office/drawing/2014/main" id="{E8F8557F-5AB5-313E-E93A-28E55CAE6ADD}"/>
                </a:ext>
              </a:extLst>
            </p:cNvPr>
            <p:cNvSpPr>
              <a:spLocks noChangeAspect="1"/>
            </p:cNvSpPr>
            <p:nvPr/>
          </p:nvSpPr>
          <p:spPr>
            <a:xfrm>
              <a:off x="8137561" y="3881284"/>
              <a:ext cx="3108960" cy="1947672"/>
            </a:xfrm>
            <a:prstGeom prst="rect">
              <a:avLst/>
            </a:prstGeom>
            <a:solidFill>
              <a:schemeClr val="bg1">
                <a:lumMod val="50000"/>
              </a:schemeClr>
            </a:solidFill>
            <a:ln w="28575">
              <a:solidFill>
                <a:schemeClr val="tx1"/>
              </a:solidFill>
            </a:ln>
            <a:effectLst>
              <a:outerShdw blurRad="508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9C51142D-9CC4-9087-0E04-12F8CB2E951E}"/>
                </a:ext>
              </a:extLst>
            </p:cNvPr>
            <p:cNvGrpSpPr/>
            <p:nvPr/>
          </p:nvGrpSpPr>
          <p:grpSpPr>
            <a:xfrm>
              <a:off x="8302175" y="5428583"/>
              <a:ext cx="2792901" cy="423955"/>
              <a:chOff x="7330844" y="5265110"/>
              <a:chExt cx="2792901" cy="425270"/>
            </a:xfrm>
          </p:grpSpPr>
          <p:sp>
            <p:nvSpPr>
              <p:cNvPr id="54" name="Rectangle 53">
                <a:extLst>
                  <a:ext uri="{FF2B5EF4-FFF2-40B4-BE49-F238E27FC236}">
                    <a16:creationId xmlns:a16="http://schemas.microsoft.com/office/drawing/2014/main" id="{DA497F6C-7A28-8116-0FE4-57AD09274F88}"/>
                  </a:ext>
                </a:extLst>
              </p:cNvPr>
              <p:cNvSpPr/>
              <p:nvPr/>
            </p:nvSpPr>
            <p:spPr>
              <a:xfrm>
                <a:off x="7712326" y="5390102"/>
                <a:ext cx="2016768" cy="155210"/>
              </a:xfrm>
              <a:prstGeom prst="rect">
                <a:avLst/>
              </a:prstGeom>
              <a:solidFill>
                <a:schemeClr val="bg1">
                  <a:lumMod val="6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221C3D84-1AFD-42AE-77B9-40AD7F820A49}"/>
                  </a:ext>
                </a:extLst>
              </p:cNvPr>
              <p:cNvCxnSpPr/>
              <p:nvPr/>
            </p:nvCxnSpPr>
            <p:spPr>
              <a:xfrm>
                <a:off x="7711875" y="5390102"/>
                <a:ext cx="0" cy="15521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0A67430-752C-DF83-4E62-8D621A0CC96F}"/>
                  </a:ext>
                </a:extLst>
              </p:cNvPr>
              <p:cNvCxnSpPr/>
              <p:nvPr/>
            </p:nvCxnSpPr>
            <p:spPr>
              <a:xfrm>
                <a:off x="9742229" y="5390102"/>
                <a:ext cx="0" cy="15521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4708A80F-88AD-36C1-5C34-C3D1ADB36759}"/>
                  </a:ext>
                </a:extLst>
              </p:cNvPr>
              <p:cNvSpPr txBox="1"/>
              <p:nvPr/>
            </p:nvSpPr>
            <p:spPr>
              <a:xfrm>
                <a:off x="7330844" y="5352232"/>
                <a:ext cx="366773" cy="182328"/>
              </a:xfrm>
              <a:prstGeom prst="rect">
                <a:avLst/>
              </a:prstGeom>
              <a:noFill/>
            </p:spPr>
            <p:txBody>
              <a:bodyPr wrap="none" rtlCol="0">
                <a:spAutoFit/>
              </a:bodyPr>
              <a:lstStyle/>
              <a:p>
                <a:r>
                  <a:rPr lang="en-US" sz="800" dirty="0">
                    <a:solidFill>
                      <a:schemeClr val="bg1"/>
                    </a:solidFill>
                    <a:latin typeface="Arial Narrow" panose="020B0606020202030204" pitchFamily="34" charset="0"/>
                  </a:rPr>
                  <a:t>Darker</a:t>
                </a:r>
                <a:endParaRPr lang="en-US" sz="900" dirty="0">
                  <a:solidFill>
                    <a:schemeClr val="bg1"/>
                  </a:solidFill>
                  <a:latin typeface="Arial Narrow" panose="020B0606020202030204" pitchFamily="34" charset="0"/>
                </a:endParaRPr>
              </a:p>
            </p:txBody>
          </p:sp>
          <p:sp>
            <p:nvSpPr>
              <p:cNvPr id="58" name="TextBox 57">
                <a:extLst>
                  <a:ext uri="{FF2B5EF4-FFF2-40B4-BE49-F238E27FC236}">
                    <a16:creationId xmlns:a16="http://schemas.microsoft.com/office/drawing/2014/main" id="{BD95864C-44D4-34A3-4600-4284C90A842D}"/>
                  </a:ext>
                </a:extLst>
              </p:cNvPr>
              <p:cNvSpPr txBox="1"/>
              <p:nvPr/>
            </p:nvSpPr>
            <p:spPr>
              <a:xfrm>
                <a:off x="9720456" y="5352232"/>
                <a:ext cx="403289" cy="182328"/>
              </a:xfrm>
              <a:prstGeom prst="rect">
                <a:avLst/>
              </a:prstGeom>
              <a:noFill/>
            </p:spPr>
            <p:txBody>
              <a:bodyPr wrap="none" rtlCol="0">
                <a:spAutoFit/>
              </a:bodyPr>
              <a:lstStyle/>
              <a:p>
                <a:r>
                  <a:rPr lang="en-US" sz="800" dirty="0">
                    <a:solidFill>
                      <a:schemeClr val="bg1"/>
                    </a:solidFill>
                    <a:latin typeface="Arial Narrow" panose="020B0606020202030204" pitchFamily="34" charset="0"/>
                  </a:rPr>
                  <a:t>Brighter</a:t>
                </a:r>
                <a:endParaRPr lang="en-US" sz="900" dirty="0">
                  <a:solidFill>
                    <a:schemeClr val="bg1"/>
                  </a:solidFill>
                  <a:latin typeface="Arial Narrow" panose="020B0606020202030204" pitchFamily="34" charset="0"/>
                </a:endParaRPr>
              </a:p>
            </p:txBody>
          </p:sp>
          <p:sp>
            <p:nvSpPr>
              <p:cNvPr id="59" name="TextBox 58">
                <a:extLst>
                  <a:ext uri="{FF2B5EF4-FFF2-40B4-BE49-F238E27FC236}">
                    <a16:creationId xmlns:a16="http://schemas.microsoft.com/office/drawing/2014/main" id="{3C1F8B9B-C7C2-1578-D035-ACCE69521FBA}"/>
                  </a:ext>
                </a:extLst>
              </p:cNvPr>
              <p:cNvSpPr txBox="1"/>
              <p:nvPr/>
            </p:nvSpPr>
            <p:spPr>
              <a:xfrm>
                <a:off x="8547449" y="5265110"/>
                <a:ext cx="295274" cy="169277"/>
              </a:xfrm>
              <a:prstGeom prst="rect">
                <a:avLst/>
              </a:prstGeom>
              <a:noFill/>
            </p:spPr>
            <p:txBody>
              <a:bodyPr wrap="none" rtlCol="0">
                <a:spAutoFit/>
              </a:bodyPr>
              <a:lstStyle/>
              <a:p>
                <a:r>
                  <a:rPr lang="en-US" sz="500" dirty="0">
                    <a:solidFill>
                      <a:schemeClr val="bg1"/>
                    </a:solidFill>
                    <a:latin typeface="Arial Narrow" panose="020B0606020202030204" pitchFamily="34" charset="0"/>
                  </a:rPr>
                  <a:t>00%</a:t>
                </a:r>
              </a:p>
            </p:txBody>
          </p:sp>
          <p:sp>
            <p:nvSpPr>
              <p:cNvPr id="60" name="TextBox 59">
                <a:extLst>
                  <a:ext uri="{FF2B5EF4-FFF2-40B4-BE49-F238E27FC236}">
                    <a16:creationId xmlns:a16="http://schemas.microsoft.com/office/drawing/2014/main" id="{40337D77-CF54-0176-0C0B-535977C84733}"/>
                  </a:ext>
                </a:extLst>
              </p:cNvPr>
              <p:cNvSpPr txBox="1"/>
              <p:nvPr/>
            </p:nvSpPr>
            <p:spPr>
              <a:xfrm>
                <a:off x="7548219" y="5265904"/>
                <a:ext cx="327334" cy="169277"/>
              </a:xfrm>
              <a:prstGeom prst="rect">
                <a:avLst/>
              </a:prstGeom>
              <a:noFill/>
            </p:spPr>
            <p:txBody>
              <a:bodyPr wrap="none" rtlCol="0">
                <a:spAutoFit/>
              </a:bodyPr>
              <a:lstStyle/>
              <a:p>
                <a:r>
                  <a:rPr lang="en-US" sz="500" dirty="0">
                    <a:solidFill>
                      <a:schemeClr val="bg1"/>
                    </a:solidFill>
                    <a:latin typeface="Arial Narrow" panose="020B0606020202030204" pitchFamily="34" charset="0"/>
                  </a:rPr>
                  <a:t>100%</a:t>
                </a:r>
              </a:p>
            </p:txBody>
          </p:sp>
          <p:sp>
            <p:nvSpPr>
              <p:cNvPr id="61" name="TextBox 60">
                <a:extLst>
                  <a:ext uri="{FF2B5EF4-FFF2-40B4-BE49-F238E27FC236}">
                    <a16:creationId xmlns:a16="http://schemas.microsoft.com/office/drawing/2014/main" id="{687CDA45-37EC-8F9F-D131-758630D42C18}"/>
                  </a:ext>
                </a:extLst>
              </p:cNvPr>
              <p:cNvSpPr txBox="1"/>
              <p:nvPr/>
            </p:nvSpPr>
            <p:spPr>
              <a:xfrm>
                <a:off x="9582040" y="5265110"/>
                <a:ext cx="327334" cy="169277"/>
              </a:xfrm>
              <a:prstGeom prst="rect">
                <a:avLst/>
              </a:prstGeom>
              <a:noFill/>
            </p:spPr>
            <p:txBody>
              <a:bodyPr wrap="none" rtlCol="0">
                <a:spAutoFit/>
              </a:bodyPr>
              <a:lstStyle/>
              <a:p>
                <a:r>
                  <a:rPr lang="en-US" sz="500" dirty="0">
                    <a:solidFill>
                      <a:schemeClr val="bg1"/>
                    </a:solidFill>
                    <a:latin typeface="Arial Narrow" panose="020B0606020202030204" pitchFamily="34" charset="0"/>
                  </a:rPr>
                  <a:t>100%</a:t>
                </a:r>
              </a:p>
            </p:txBody>
          </p:sp>
          <p:sp>
            <p:nvSpPr>
              <p:cNvPr id="62" name="TextBox 61">
                <a:extLst>
                  <a:ext uri="{FF2B5EF4-FFF2-40B4-BE49-F238E27FC236}">
                    <a16:creationId xmlns:a16="http://schemas.microsoft.com/office/drawing/2014/main" id="{1B523D2C-B456-DA15-92DD-D047B05E4BB4}"/>
                  </a:ext>
                </a:extLst>
              </p:cNvPr>
              <p:cNvSpPr txBox="1"/>
              <p:nvPr/>
            </p:nvSpPr>
            <p:spPr>
              <a:xfrm>
                <a:off x="8467605" y="5520578"/>
                <a:ext cx="471604" cy="169802"/>
              </a:xfrm>
              <a:prstGeom prst="rect">
                <a:avLst/>
              </a:prstGeom>
              <a:noFill/>
            </p:spPr>
            <p:txBody>
              <a:bodyPr wrap="none" rtlCol="0">
                <a:spAutoFit/>
              </a:bodyPr>
              <a:lstStyle/>
              <a:p>
                <a:r>
                  <a:rPr lang="en-US" sz="500" dirty="0">
                    <a:solidFill>
                      <a:schemeClr val="bg1"/>
                    </a:solidFill>
                    <a:latin typeface="Arial Narrow" panose="020B0606020202030204" pitchFamily="34" charset="0"/>
                  </a:rPr>
                  <a:t>0</a:t>
                </a:r>
                <a:r>
                  <a:rPr lang="en-US" sz="500">
                    <a:solidFill>
                      <a:schemeClr val="bg1"/>
                    </a:solidFill>
                    <a:latin typeface="Arial Narrow" panose="020B0606020202030204" pitchFamily="34" charset="0"/>
                  </a:rPr>
                  <a:t>0</a:t>
                </a:r>
                <a:r>
                  <a:rPr lang="en-US" sz="500" dirty="0">
                    <a:solidFill>
                      <a:schemeClr val="bg1"/>
                    </a:solidFill>
                    <a:latin typeface="Arial Narrow" panose="020B0606020202030204" pitchFamily="34" charset="0"/>
                  </a:rPr>
                  <a:t>% Certain</a:t>
                </a:r>
              </a:p>
            </p:txBody>
          </p:sp>
          <p:cxnSp>
            <p:nvCxnSpPr>
              <p:cNvPr id="63" name="Straight Connector 62">
                <a:extLst>
                  <a:ext uri="{FF2B5EF4-FFF2-40B4-BE49-F238E27FC236}">
                    <a16:creationId xmlns:a16="http://schemas.microsoft.com/office/drawing/2014/main" id="{F5AD5D52-CA87-C258-82B2-E75C5583EA5B}"/>
                  </a:ext>
                </a:extLst>
              </p:cNvPr>
              <p:cNvCxnSpPr>
                <a:cxnSpLocks/>
              </p:cNvCxnSpPr>
              <p:nvPr/>
            </p:nvCxnSpPr>
            <p:spPr>
              <a:xfrm>
                <a:off x="8697420" y="5389488"/>
                <a:ext cx="0" cy="15521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52" name="Picture 51" descr="A close-up of a person&#10;&#10;Description automatically generated with medium confidence">
              <a:extLst>
                <a:ext uri="{FF2B5EF4-FFF2-40B4-BE49-F238E27FC236}">
                  <a16:creationId xmlns:a16="http://schemas.microsoft.com/office/drawing/2014/main" id="{940C1DF6-2DAD-3691-D21C-8020B31DD83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01224" y="3982405"/>
              <a:ext cx="2581635" cy="1448002"/>
            </a:xfrm>
            <a:prstGeom prst="rect">
              <a:avLst/>
            </a:prstGeom>
          </p:spPr>
        </p:pic>
        <p:sp>
          <p:nvSpPr>
            <p:cNvPr id="53" name="TextBox 52">
              <a:extLst>
                <a:ext uri="{FF2B5EF4-FFF2-40B4-BE49-F238E27FC236}">
                  <a16:creationId xmlns:a16="http://schemas.microsoft.com/office/drawing/2014/main" id="{0853359C-0411-014D-93E5-022E8F62976C}"/>
                </a:ext>
              </a:extLst>
            </p:cNvPr>
            <p:cNvSpPr txBox="1"/>
            <p:nvPr/>
          </p:nvSpPr>
          <p:spPr>
            <a:xfrm>
              <a:off x="9124131" y="3548037"/>
              <a:ext cx="1084571" cy="311595"/>
            </a:xfrm>
            <a:prstGeom prst="rect">
              <a:avLst/>
            </a:prstGeom>
            <a:noFill/>
          </p:spPr>
          <p:txBody>
            <a:bodyPr wrap="square" rtlCol="0">
              <a:spAutoFit/>
            </a:bodyPr>
            <a:lstStyle/>
            <a:p>
              <a:pPr algn="ctr"/>
              <a:r>
                <a:rPr lang="en-US" b="1" dirty="0"/>
                <a:t>5m</a:t>
              </a:r>
            </a:p>
          </p:txBody>
        </p:sp>
      </p:grpSp>
      <p:pic>
        <p:nvPicPr>
          <p:cNvPr id="64" name="Picture 2" descr="The Undoing' Review (HBO): Nicole Kidman Series Pities the 1 Percent |  IndieWire">
            <a:extLst>
              <a:ext uri="{FF2B5EF4-FFF2-40B4-BE49-F238E27FC236}">
                <a16:creationId xmlns:a16="http://schemas.microsoft.com/office/drawing/2014/main" id="{25BB2F5A-2A10-A108-5331-CF085A1EC77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09602" y="2432181"/>
            <a:ext cx="3059997" cy="150296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descr="A group of people outside a building&#10;&#10;Description automatically generated with low confidence">
            <a:extLst>
              <a:ext uri="{FF2B5EF4-FFF2-40B4-BE49-F238E27FC236}">
                <a16:creationId xmlns:a16="http://schemas.microsoft.com/office/drawing/2014/main" id="{F482773D-050C-D02F-28EF-4D4A0760751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22839" y="2192914"/>
            <a:ext cx="247135" cy="248147"/>
          </a:xfrm>
          <a:prstGeom prst="rect">
            <a:avLst/>
          </a:prstGeom>
        </p:spPr>
      </p:pic>
    </p:spTree>
    <p:extLst>
      <p:ext uri="{BB962C8B-B14F-4D97-AF65-F5344CB8AC3E}">
        <p14:creationId xmlns:p14="http://schemas.microsoft.com/office/powerpoint/2010/main" val="631017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BD9EFE-3747-CFB5-2FFA-AFEAD9E15546}"/>
              </a:ext>
            </a:extLst>
          </p:cNvPr>
          <p:cNvPicPr>
            <a:picLocks noChangeAspect="1"/>
          </p:cNvPicPr>
          <p:nvPr/>
        </p:nvPicPr>
        <p:blipFill>
          <a:blip r:embed="rId2"/>
          <a:stretch>
            <a:fillRect/>
          </a:stretch>
        </p:blipFill>
        <p:spPr>
          <a:xfrm>
            <a:off x="2740250" y="2545448"/>
            <a:ext cx="3652711" cy="2342289"/>
          </a:xfrm>
          <a:prstGeom prst="rect">
            <a:avLst/>
          </a:prstGeom>
        </p:spPr>
      </p:pic>
      <p:grpSp>
        <p:nvGrpSpPr>
          <p:cNvPr id="5" name="Group 4">
            <a:extLst>
              <a:ext uri="{FF2B5EF4-FFF2-40B4-BE49-F238E27FC236}">
                <a16:creationId xmlns:a16="http://schemas.microsoft.com/office/drawing/2014/main" id="{9FED526E-8FEE-7DFE-461A-5704C92BAFBF}"/>
              </a:ext>
            </a:extLst>
          </p:cNvPr>
          <p:cNvGrpSpPr/>
          <p:nvPr/>
        </p:nvGrpSpPr>
        <p:grpSpPr>
          <a:xfrm>
            <a:off x="2764616" y="862822"/>
            <a:ext cx="3628346" cy="2342289"/>
            <a:chOff x="0" y="0"/>
            <a:chExt cx="2246630" cy="1419599"/>
          </a:xfrm>
        </p:grpSpPr>
        <p:pic>
          <p:nvPicPr>
            <p:cNvPr id="6" name="Picture 5">
              <a:extLst>
                <a:ext uri="{FF2B5EF4-FFF2-40B4-BE49-F238E27FC236}">
                  <a16:creationId xmlns:a16="http://schemas.microsoft.com/office/drawing/2014/main" id="{EBF614BF-107F-4820-8610-1A8BD48F77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246630" cy="1360170"/>
            </a:xfrm>
            <a:prstGeom prst="rect">
              <a:avLst/>
            </a:prstGeom>
            <a:noFill/>
          </p:spPr>
        </p:pic>
        <p:pic>
          <p:nvPicPr>
            <p:cNvPr id="7" name="Picture 6">
              <a:extLst>
                <a:ext uri="{FF2B5EF4-FFF2-40B4-BE49-F238E27FC236}">
                  <a16:creationId xmlns:a16="http://schemas.microsoft.com/office/drawing/2014/main" id="{1E38C4B1-A4B1-A72E-FFC4-37AF34A53B49}"/>
                </a:ext>
              </a:extLst>
            </p:cNvPr>
            <p:cNvPicPr>
              <a:picLocks noChangeAspect="1"/>
            </p:cNvPicPr>
            <p:nvPr/>
          </p:nvPicPr>
          <p:blipFill>
            <a:blip r:embed="rId4"/>
            <a:stretch>
              <a:fillRect/>
            </a:stretch>
          </p:blipFill>
          <p:spPr>
            <a:xfrm>
              <a:off x="1552463" y="1229734"/>
              <a:ext cx="189865" cy="189865"/>
            </a:xfrm>
            <a:prstGeom prst="rect">
              <a:avLst/>
            </a:prstGeom>
            <a:ln>
              <a:noFill/>
            </a:ln>
            <a:effectLst>
              <a:glow rad="50800">
                <a:srgbClr val="FF0000">
                  <a:alpha val="40000"/>
                </a:srgbClr>
              </a:glow>
            </a:effectLst>
          </p:spPr>
        </p:pic>
      </p:grpSp>
      <p:sp>
        <p:nvSpPr>
          <p:cNvPr id="8" name="TextBox 7">
            <a:extLst>
              <a:ext uri="{FF2B5EF4-FFF2-40B4-BE49-F238E27FC236}">
                <a16:creationId xmlns:a16="http://schemas.microsoft.com/office/drawing/2014/main" id="{2108BD8A-93C4-6EA2-39D4-A9F5D56CF174}"/>
              </a:ext>
            </a:extLst>
          </p:cNvPr>
          <p:cNvSpPr txBox="1"/>
          <p:nvPr/>
        </p:nvSpPr>
        <p:spPr>
          <a:xfrm>
            <a:off x="1079538" y="764766"/>
            <a:ext cx="1685078" cy="1200329"/>
          </a:xfrm>
          <a:prstGeom prst="rect">
            <a:avLst/>
          </a:prstGeom>
          <a:noFill/>
        </p:spPr>
        <p:txBody>
          <a:bodyPr wrap="none" rtlCol="0">
            <a:spAutoFit/>
          </a:bodyPr>
          <a:lstStyle/>
          <a:p>
            <a:pPr algn="r"/>
            <a:r>
              <a:rPr lang="en-US" sz="2400" b="1" dirty="0"/>
              <a:t>SOCIAL</a:t>
            </a:r>
            <a:br>
              <a:rPr lang="en-US" sz="2400" b="1" dirty="0"/>
            </a:br>
            <a:r>
              <a:rPr lang="en-US" sz="2400" b="1" dirty="0"/>
              <a:t>AMBIGUITY</a:t>
            </a:r>
            <a:br>
              <a:rPr lang="en-US" sz="2400" b="1" dirty="0"/>
            </a:br>
            <a:r>
              <a:rPr lang="en-US" sz="2400" b="1" dirty="0"/>
              <a:t>TASK</a:t>
            </a:r>
          </a:p>
        </p:txBody>
      </p:sp>
      <p:sp>
        <p:nvSpPr>
          <p:cNvPr id="10" name="TextBox 9">
            <a:extLst>
              <a:ext uri="{FF2B5EF4-FFF2-40B4-BE49-F238E27FC236}">
                <a16:creationId xmlns:a16="http://schemas.microsoft.com/office/drawing/2014/main" id="{8184BF53-3DA5-E002-F845-D16F55F416D1}"/>
              </a:ext>
            </a:extLst>
          </p:cNvPr>
          <p:cNvSpPr txBox="1"/>
          <p:nvPr/>
        </p:nvSpPr>
        <p:spPr>
          <a:xfrm>
            <a:off x="4779016" y="1103320"/>
            <a:ext cx="1292341" cy="523220"/>
          </a:xfrm>
          <a:prstGeom prst="rect">
            <a:avLst/>
          </a:prstGeom>
          <a:noFill/>
        </p:spPr>
        <p:txBody>
          <a:bodyPr wrap="none" rtlCol="0">
            <a:spAutoFit/>
          </a:bodyPr>
          <a:lstStyle/>
          <a:p>
            <a:r>
              <a:rPr lang="en-US" sz="2800" b="1" dirty="0"/>
              <a:t>2 RUNS</a:t>
            </a:r>
            <a:endParaRPr lang="en-US" b="1" dirty="0"/>
          </a:p>
        </p:txBody>
      </p:sp>
      <p:sp>
        <p:nvSpPr>
          <p:cNvPr id="11" name="TextBox 10">
            <a:extLst>
              <a:ext uri="{FF2B5EF4-FFF2-40B4-BE49-F238E27FC236}">
                <a16:creationId xmlns:a16="http://schemas.microsoft.com/office/drawing/2014/main" id="{F8FCDDF1-D83B-049E-FE87-3A7884320A6A}"/>
              </a:ext>
            </a:extLst>
          </p:cNvPr>
          <p:cNvSpPr txBox="1"/>
          <p:nvPr/>
        </p:nvSpPr>
        <p:spPr>
          <a:xfrm>
            <a:off x="957904" y="2447392"/>
            <a:ext cx="1806712" cy="1200329"/>
          </a:xfrm>
          <a:prstGeom prst="rect">
            <a:avLst/>
          </a:prstGeom>
          <a:noFill/>
        </p:spPr>
        <p:txBody>
          <a:bodyPr wrap="none" rtlCol="0">
            <a:spAutoFit/>
          </a:bodyPr>
          <a:lstStyle/>
          <a:p>
            <a:pPr algn="r"/>
            <a:r>
              <a:rPr lang="en-US" sz="2400" b="1" dirty="0"/>
              <a:t>PERCEPTUAL</a:t>
            </a:r>
            <a:br>
              <a:rPr lang="en-US" sz="2400" b="1" dirty="0"/>
            </a:br>
            <a:r>
              <a:rPr lang="en-US" sz="2400" b="1" dirty="0"/>
              <a:t>AMBIGUITY</a:t>
            </a:r>
            <a:br>
              <a:rPr lang="en-US" sz="2400" b="1" dirty="0"/>
            </a:br>
            <a:r>
              <a:rPr lang="en-US" sz="2400" b="1" dirty="0"/>
              <a:t>TASK</a:t>
            </a:r>
          </a:p>
        </p:txBody>
      </p:sp>
      <p:pic>
        <p:nvPicPr>
          <p:cNvPr id="12" name="Picture 11">
            <a:extLst>
              <a:ext uri="{FF2B5EF4-FFF2-40B4-BE49-F238E27FC236}">
                <a16:creationId xmlns:a16="http://schemas.microsoft.com/office/drawing/2014/main" id="{A9EE374B-7E1B-5310-4882-7A567D0CB50B}"/>
              </a:ext>
            </a:extLst>
          </p:cNvPr>
          <p:cNvPicPr>
            <a:picLocks noChangeAspect="1"/>
          </p:cNvPicPr>
          <p:nvPr/>
        </p:nvPicPr>
        <p:blipFill>
          <a:blip r:embed="rId4"/>
          <a:stretch>
            <a:fillRect/>
          </a:stretch>
        </p:blipFill>
        <p:spPr>
          <a:xfrm>
            <a:off x="5190087" y="4731101"/>
            <a:ext cx="308931" cy="313271"/>
          </a:xfrm>
          <a:prstGeom prst="rect">
            <a:avLst/>
          </a:prstGeom>
          <a:ln>
            <a:noFill/>
          </a:ln>
          <a:effectLst>
            <a:glow rad="50800">
              <a:srgbClr val="FF0000">
                <a:alpha val="40000"/>
              </a:srgbClr>
            </a:glow>
          </a:effectLst>
        </p:spPr>
      </p:pic>
      <p:sp>
        <p:nvSpPr>
          <p:cNvPr id="15" name="Arrow: Down 14">
            <a:extLst>
              <a:ext uri="{FF2B5EF4-FFF2-40B4-BE49-F238E27FC236}">
                <a16:creationId xmlns:a16="http://schemas.microsoft.com/office/drawing/2014/main" id="{6024757A-A1D3-CA46-E94C-46471F136853}"/>
              </a:ext>
            </a:extLst>
          </p:cNvPr>
          <p:cNvSpPr/>
          <p:nvPr/>
        </p:nvSpPr>
        <p:spPr>
          <a:xfrm>
            <a:off x="2094626" y="1984938"/>
            <a:ext cx="497442" cy="462454"/>
          </a:xfrm>
          <a:prstGeom prst="downArrow">
            <a:avLst/>
          </a:prstGeom>
          <a:solidFill>
            <a:schemeClr val="accent1">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B1E44864-F58B-6974-629D-0BF4093099C5}"/>
              </a:ext>
            </a:extLst>
          </p:cNvPr>
          <p:cNvSpPr/>
          <p:nvPr/>
        </p:nvSpPr>
        <p:spPr>
          <a:xfrm>
            <a:off x="2094626" y="3697672"/>
            <a:ext cx="497442" cy="462454"/>
          </a:xfrm>
          <a:prstGeom prst="downArrow">
            <a:avLst/>
          </a:prstGeom>
          <a:solidFill>
            <a:schemeClr val="accent1">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41CC423-644E-02C3-4DBD-542AD5F88664}"/>
              </a:ext>
            </a:extLst>
          </p:cNvPr>
          <p:cNvSpPr txBox="1"/>
          <p:nvPr/>
        </p:nvSpPr>
        <p:spPr>
          <a:xfrm>
            <a:off x="1007081" y="4259965"/>
            <a:ext cx="1733168" cy="1200329"/>
          </a:xfrm>
          <a:prstGeom prst="rect">
            <a:avLst/>
          </a:prstGeom>
          <a:noFill/>
        </p:spPr>
        <p:txBody>
          <a:bodyPr wrap="none" rtlCol="0">
            <a:spAutoFit/>
          </a:bodyPr>
          <a:lstStyle/>
          <a:p>
            <a:pPr algn="r"/>
            <a:r>
              <a:rPr lang="en-US" sz="2400" b="1" dirty="0"/>
              <a:t>INDIVIDUAL</a:t>
            </a:r>
          </a:p>
          <a:p>
            <a:pPr algn="r"/>
            <a:r>
              <a:rPr lang="en-US" sz="2400" b="1" dirty="0"/>
              <a:t>DIFFERENCE</a:t>
            </a:r>
            <a:br>
              <a:rPr lang="en-US" sz="2400" b="1" dirty="0"/>
            </a:br>
            <a:r>
              <a:rPr lang="en-US" sz="2400" b="1" dirty="0"/>
              <a:t>MEASURES</a:t>
            </a:r>
          </a:p>
        </p:txBody>
      </p:sp>
      <p:grpSp>
        <p:nvGrpSpPr>
          <p:cNvPr id="21" name="Group 20">
            <a:extLst>
              <a:ext uri="{FF2B5EF4-FFF2-40B4-BE49-F238E27FC236}">
                <a16:creationId xmlns:a16="http://schemas.microsoft.com/office/drawing/2014/main" id="{8FEC2B74-2F6A-8D03-6F5E-C5577895D92A}"/>
              </a:ext>
            </a:extLst>
          </p:cNvPr>
          <p:cNvGrpSpPr/>
          <p:nvPr/>
        </p:nvGrpSpPr>
        <p:grpSpPr>
          <a:xfrm>
            <a:off x="2592067" y="4210077"/>
            <a:ext cx="2063060" cy="1307688"/>
            <a:chOff x="-740563" y="718358"/>
            <a:chExt cx="10266929" cy="6847314"/>
          </a:xfrm>
        </p:grpSpPr>
        <p:pic>
          <p:nvPicPr>
            <p:cNvPr id="19" name="Graphic 18" descr="Television with solid fill">
              <a:extLst>
                <a:ext uri="{FF2B5EF4-FFF2-40B4-BE49-F238E27FC236}">
                  <a16:creationId xmlns:a16="http://schemas.microsoft.com/office/drawing/2014/main" id="{15DB2ABB-B5AA-651A-1F6D-60D8C28925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80561" y="718358"/>
              <a:ext cx="5745805" cy="6284488"/>
            </a:xfrm>
            <a:prstGeom prst="rect">
              <a:avLst/>
            </a:prstGeom>
          </p:spPr>
        </p:pic>
        <p:pic>
          <p:nvPicPr>
            <p:cNvPr id="20" name="Graphic 19" descr="User with solid fill">
              <a:extLst>
                <a:ext uri="{FF2B5EF4-FFF2-40B4-BE49-F238E27FC236}">
                  <a16:creationId xmlns:a16="http://schemas.microsoft.com/office/drawing/2014/main" id="{D8DC3C82-C851-DBB8-BBD5-7D589B20CC8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0563" y="2093549"/>
              <a:ext cx="5472121" cy="5472123"/>
            </a:xfrm>
            <a:prstGeom prst="rect">
              <a:avLst/>
            </a:prstGeom>
          </p:spPr>
        </p:pic>
      </p:grpSp>
    </p:spTree>
    <p:extLst>
      <p:ext uri="{BB962C8B-B14F-4D97-AF65-F5344CB8AC3E}">
        <p14:creationId xmlns:p14="http://schemas.microsoft.com/office/powerpoint/2010/main" val="4180082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84</Words>
  <Application>Microsoft Office PowerPoint</Application>
  <PresentationFormat>Widescreen</PresentationFormat>
  <Paragraphs>21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 Narrow</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Mitchell</dc:creator>
  <cp:lastModifiedBy>William Mitchell</cp:lastModifiedBy>
  <cp:revision>2</cp:revision>
  <dcterms:created xsi:type="dcterms:W3CDTF">2022-12-07T04:41:09Z</dcterms:created>
  <dcterms:modified xsi:type="dcterms:W3CDTF">2023-04-14T01:36:40Z</dcterms:modified>
</cp:coreProperties>
</file>